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slides/slide8.xml" ContentType="application/vnd.openxmlformats-officedocument.presentationml.slide+xml"/>
  <Override PartName="/ppt/notesSlides/notesSlide8.xml" ContentType="application/vnd.openxmlformats-officedocument.presentationml.notesSlide+xml"/>
  <Override PartName="/ppt/slides/slide9.xml" ContentType="application/vnd.openxmlformats-officedocument.presentationml.slide+xml"/>
  <Override PartName="/ppt/notesSlides/notesSlide9.xml" ContentType="application/vnd.openxmlformats-officedocument.presentationml.notesSlide+xml"/>
  <Override PartName="/ppt/slides/slide10.xml" ContentType="application/vnd.openxmlformats-officedocument.presentationml.slide+xml"/>
  <Override PartName="/ppt/notesSlides/notesSlide10.xml" ContentType="application/vnd.openxmlformats-officedocument.presentationml.notesSlide+xml"/>
  <Override PartName="/ppt/slides/slide11.xml" ContentType="application/vnd.openxmlformats-officedocument.presentationml.slide+xml"/>
  <Override PartName="/ppt/notesSlides/notesSlide11.xml" ContentType="application/vnd.openxmlformats-officedocument.presentationml.notesSlide+xml"/>
  <Override PartName="/ppt/slides/slide12.xml" ContentType="application/vnd.openxmlformats-officedocument.presentationml.slide+xml"/>
  <Override PartName="/ppt/notesSlides/notesSlide12.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embedTrueTypeFonts="1" saveSubsetFonts="1" strictFirstAndLastChars="0">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 id="265" r:id="rId11"/>
    <p:sldId id="266" r:id="rId12"/>
    <p:sldId id="268" r:id="rId13"/>
    <p:sldId id="269" r:id="rId14"/>
  </p:sldIdLst>
  <p:sldSz type="screen16x9" cy="6858000" cx="12192000"/>
  <p:notesSz cx="6858000" cy="9144000"/>
  <p:embeddedFontLst>
    <p:embeddedFont>
      <p:font typeface="Calibri" panose="020F0502020204030204" pitchFamily="34" charset="0"/>
      <p:regular r:id="rId15"/>
      <p:bold r:id="rId16"/>
      <p:italic r:id="rId17"/>
      <p:boldItalic r:id="rId18"/>
    </p:embeddedFont>
    <p:embeddedFont>
      <p:font typeface="Impact" panose="020B0806030902050204" pitchFamily="34" charset="0"/>
      <p:regular r:id="rId19"/>
    </p:embeddedFont>
    <p:embeddedFont>
      <p:font typeface="Quattrocento Sans" panose="020B0502050000020003" pitchFamily="34" charset="0"/>
      <p:regular r:id="rId20"/>
      <p:bold r:id="rId21"/>
      <p:italic r:id="rId22"/>
      <p:boldItalic r:id="rId23"/>
    </p:embeddedFont>
  </p:embeddedFontLst>
  <p:defaultTex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horzBarState="maximized">
    <p:restoredLeft sz="15987" autoAdjust="0"/>
    <p:restoredTop sz="94660"/>
  </p:normalViewPr>
  <p:slideViewPr>
    <p:cSldViewPr>
      <p:cViewPr varScale="1">
        <p:scale>
          <a:sx n="72" d="100"/>
          <a:sy n="72" d="100"/>
        </p:scale>
        <p:origin x="618" y="78"/>
      </p:cViewPr>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 Id="rId23" Type="http://schemas.openxmlformats.org/officeDocument/2006/relationships/font" Target="fonts/font9.fntdata"/><Relationship Id="rId24" Type="http://schemas.openxmlformats.org/officeDocument/2006/relationships/tableStyles" Target="tableStyles.xml"/><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s>
</file>

<file path=ppt/media/image1.jpeg>
</file>

<file path=ppt/media/image2.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89" name="Shape 2"/>
        <p:cNvGrpSpPr/>
        <p:nvPr/>
      </p:nvGrpSpPr>
      <p:grpSpPr>
        <a:xfrm>
          <a:off x="0" y="0"/>
          <a:ext cx="0" cy="0"/>
          <a:chOff x="0" y="0"/>
          <a:chExt cx="0" cy="0"/>
        </a:xfrm>
      </p:grpSpPr>
      <p:sp>
        <p:nvSpPr>
          <p:cNvPr id="1048838" name="Google Shape;3;n"/>
          <p:cNvSpPr txBox="1">
            <a:spLocks noGrp="1"/>
          </p:cNvSpPr>
          <p:nvPr>
            <p:ph type="hdr" idx="2"/>
          </p:nvPr>
        </p:nvSpPr>
        <p:spPr>
          <a:xfrm>
            <a:off x="0" y="0"/>
            <a:ext cx="2971800" cy="458788"/>
          </a:xfrm>
          <a:prstGeom prst="rect"/>
          <a:noFill/>
          <a:ln>
            <a:noFill/>
          </a:ln>
        </p:spPr>
        <p:txBody>
          <a:bodyPr anchor="t" anchorCtr="0" bIns="45700" lIns="91425" rIns="91425" spcFirstLastPara="1" tIns="45700" wrap="square">
            <a:noAutofit/>
          </a:bodyPr>
          <a:lstStyle>
            <a:lvl1pPr algn="l" lvl="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1pPr>
            <a:lvl2pPr algn="l" lvl="1"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2pPr>
            <a:lvl3pPr algn="l" lvl="2"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3pPr>
            <a:lvl4pPr algn="l" lvl="3"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4pPr>
            <a:lvl5pPr algn="l" lvl="4"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5pPr>
            <a:lvl6pPr algn="l" lvl="5"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6pPr>
            <a:lvl7pPr algn="l" lvl="6"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7pPr>
            <a:lvl8pPr algn="l" lvl="7"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8pPr>
            <a:lvl9pPr algn="l" lvl="8"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9pPr>
          </a:lstStyle>
          <a:p/>
        </p:txBody>
      </p:sp>
      <p:sp>
        <p:nvSpPr>
          <p:cNvPr id="1048839" name="Google Shape;4;n"/>
          <p:cNvSpPr txBox="1">
            <a:spLocks noGrp="1"/>
          </p:cNvSpPr>
          <p:nvPr>
            <p:ph type="dt" idx="10"/>
          </p:nvPr>
        </p:nvSpPr>
        <p:spPr>
          <a:xfrm>
            <a:off x="3884613" y="0"/>
            <a:ext cx="2971800" cy="458788"/>
          </a:xfrm>
          <a:prstGeom prst="rect"/>
          <a:noFill/>
          <a:ln>
            <a:noFill/>
          </a:ln>
        </p:spPr>
        <p:txBody>
          <a:bodyPr anchor="t" anchorCtr="0" bIns="45700" lIns="91425" rIns="91425" spcFirstLastPara="1" tIns="45700" wrap="square">
            <a:noAutofit/>
          </a:bodyPr>
          <a:lstStyle>
            <a:lvl1pPr algn="r" lvl="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1pPr>
            <a:lvl2pPr algn="l" lvl="1"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2pPr>
            <a:lvl3pPr algn="l" lvl="2"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3pPr>
            <a:lvl4pPr algn="l" lvl="3"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4pPr>
            <a:lvl5pPr algn="l" lvl="4"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5pPr>
            <a:lvl6pPr algn="l" lvl="5"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6pPr>
            <a:lvl7pPr algn="l" lvl="6"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7pPr>
            <a:lvl8pPr algn="l" lvl="7"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8pPr>
            <a:lvl9pPr algn="l" lvl="8"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9pPr>
          </a:lstStyle>
          <a:p/>
        </p:txBody>
      </p:sp>
      <p:sp>
        <p:nvSpPr>
          <p:cNvPr id="1048840" name="Google Shape;5;n"/>
          <p:cNvSpPr>
            <a:spLocks noChangeAspect="1" noRot="1" noGrp="1"/>
          </p:cNvSpPr>
          <p:nvPr>
            <p:ph type="sldImg" idx="3"/>
          </p:nvPr>
        </p:nvSpPr>
        <p:spPr>
          <a:xfrm>
            <a:off x="685800" y="1143000"/>
            <a:ext cx="5486400" cy="3086100"/>
          </a:xfrm>
          <a:custGeom>
            <a:avLst/>
            <a:ah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8841" name="Google Shape;6;n"/>
          <p:cNvSpPr txBox="1">
            <a:spLocks noGrp="1"/>
          </p:cNvSpPr>
          <p:nvPr>
            <p:ph type="body" idx="1"/>
          </p:nvPr>
        </p:nvSpPr>
        <p:spPr>
          <a:xfrm>
            <a:off x="685800" y="4400550"/>
            <a:ext cx="5486400" cy="3600450"/>
          </a:xfrm>
          <a:prstGeom prst="rect"/>
          <a:noFill/>
          <a:ln>
            <a:noFill/>
          </a:ln>
        </p:spPr>
        <p:txBody>
          <a:bodyPr anchor="t" anchorCtr="0" bIns="45700" lIns="91425" rIns="91425" spcFirstLastPara="1" tIns="45700" wrap="square">
            <a:noAutofit/>
          </a:bodyPr>
          <a:lstStyle>
            <a:lvl1pPr algn="l" indent="-228600" lvl="0" marL="45720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1pPr>
            <a:lvl2pPr algn="l" indent="-228600" lvl="1" marL="91440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2pPr>
            <a:lvl3pPr algn="l" indent="-228600" lvl="2" marL="137160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3pPr>
            <a:lvl4pPr algn="l" indent="-228600" lvl="3" marL="182880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4pPr>
            <a:lvl5pPr algn="l" indent="-228600" lvl="4" marL="228600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5pPr>
            <a:lvl6pPr algn="l" indent="-228600" lvl="5" marL="274320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6pPr>
            <a:lvl7pPr algn="l" indent="-228600" lvl="6" marL="320040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7pPr>
            <a:lvl8pPr algn="l" indent="-228600" lvl="7" marL="365760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8pPr>
            <a:lvl9pPr algn="l" indent="-228600" lvl="8" marL="411480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9pPr>
          </a:lstStyle>
          <a:p/>
        </p:txBody>
      </p:sp>
      <p:sp>
        <p:nvSpPr>
          <p:cNvPr id="1048842" name="Google Shape;7;n"/>
          <p:cNvSpPr txBox="1">
            <a:spLocks noGrp="1"/>
          </p:cNvSpPr>
          <p:nvPr>
            <p:ph type="ftr" idx="11"/>
          </p:nvPr>
        </p:nvSpPr>
        <p:spPr>
          <a:xfrm>
            <a:off x="0" y="8685213"/>
            <a:ext cx="2971800" cy="458787"/>
          </a:xfrm>
          <a:prstGeom prst="rect"/>
          <a:noFill/>
          <a:ln>
            <a:noFill/>
          </a:ln>
        </p:spPr>
        <p:txBody>
          <a:bodyPr anchor="b" anchorCtr="0" bIns="45700" lIns="91425" rIns="91425" spcFirstLastPara="1" tIns="45700" wrap="square">
            <a:noAutofit/>
          </a:bodyPr>
          <a:lstStyle>
            <a:lvl1pPr algn="l" lvl="0" marR="0" rtl="0">
              <a:spcBef>
                <a:spcPts val="0"/>
              </a:spcBef>
              <a:spcAft>
                <a:spcPts val="0"/>
              </a:spcAft>
              <a:buSzPts val="1400"/>
              <a:buNone/>
              <a:defRPr b="0" cap="none" sz="1200" i="0" strike="noStrike" u="none">
                <a:solidFill>
                  <a:schemeClr val="dk1"/>
                </a:solidFill>
                <a:latin typeface="Calibri"/>
                <a:ea typeface="Calibri"/>
                <a:cs typeface="Calibri"/>
                <a:sym typeface="Calibri"/>
              </a:defRPr>
            </a:lvl1pPr>
            <a:lvl2pPr algn="l" lvl="1"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2pPr>
            <a:lvl3pPr algn="l" lvl="2"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3pPr>
            <a:lvl4pPr algn="l" lvl="3"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4pPr>
            <a:lvl5pPr algn="l" lvl="4"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5pPr>
            <a:lvl6pPr algn="l" lvl="5"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6pPr>
            <a:lvl7pPr algn="l" lvl="6"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7pPr>
            <a:lvl8pPr algn="l" lvl="7"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8pPr>
            <a:lvl9pPr algn="l" lvl="8" marR="0" rtl="0">
              <a:spcBef>
                <a:spcPts val="0"/>
              </a:spcBef>
              <a:spcAft>
                <a:spcPts val="0"/>
              </a:spcAft>
              <a:buSzPts val="1400"/>
              <a:buNone/>
              <a:defRPr b="0" cap="none" sz="1800" i="0" strike="noStrike" u="none">
                <a:solidFill>
                  <a:schemeClr val="dk1"/>
                </a:solidFill>
                <a:latin typeface="Calibri"/>
                <a:ea typeface="Calibri"/>
                <a:cs typeface="Calibri"/>
                <a:sym typeface="Calibri"/>
              </a:defRPr>
            </a:lvl9pPr>
          </a:lstStyle>
          <a:p/>
        </p:txBody>
      </p:sp>
      <p:sp>
        <p:nvSpPr>
          <p:cNvPr id="1048843" name="Google Shape;8;n"/>
          <p:cNvSpPr txBox="1">
            <a:spLocks noGrp="1"/>
          </p:cNvSpPr>
          <p:nvPr>
            <p:ph type="sldNum" idx="12"/>
          </p:nvPr>
        </p:nvSpPr>
        <p:spPr>
          <a:xfrm>
            <a:off x="3884613" y="8685213"/>
            <a:ext cx="2971800" cy="458787"/>
          </a:xfrm>
          <a:prstGeom prst="rect"/>
          <a:noFill/>
          <a:ln>
            <a:noFill/>
          </a:ln>
        </p:spPr>
        <p:txBody>
          <a:bodyPr anchor="b" anchorCtr="0" bIns="45700" lIns="91425" rIns="91425" spcFirstLastPara="1" tIns="45700" wrap="square">
            <a:noAutofit/>
          </a:bodyPr>
          <a:p>
            <a:pPr algn="r" indent="0" lvl="0" marL="0" marR="0" rtl="0">
              <a:spcBef>
                <a:spcPts val="0"/>
              </a:spcBef>
              <a:spcAft>
                <a:spcPts val="0"/>
              </a:spcAft>
              <a:buNone/>
            </a:pPr>
            <a:fld id="{00000000-1234-1234-1234-123412341234}" type="slidenum">
              <a:rPr b="0" cap="none" sz="1200" i="0" lang="en-US" strike="noStrike" u="none">
                <a:solidFill>
                  <a:schemeClr val="dk1"/>
                </a:solidFill>
                <a:latin typeface="Calibri"/>
                <a:ea typeface="Calibri"/>
                <a:cs typeface="Calibri"/>
                <a:sym typeface="Calibri"/>
              </a:rPr>
              <a:t>‹#›</a:t>
            </a:fld>
            <a:endParaRPr b="0" cap="none" sz="1200" i="0" strike="noStrike" u="non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hlink="hlink" folHlink="folHlink"/>
  <p:notes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 name="Shape 242"/>
        <p:cNvGrpSpPr/>
        <p:nvPr/>
      </p:nvGrpSpPr>
      <p:grpSpPr>
        <a:xfrm>
          <a:off x="0" y="0"/>
          <a:ext cx="0" cy="0"/>
          <a:chOff x="0" y="0"/>
          <a:chExt cx="0" cy="0"/>
        </a:xfrm>
      </p:grpSpPr>
      <p:sp>
        <p:nvSpPr>
          <p:cNvPr id="1048590" name="Google Shape;243;p1:notes"/>
          <p:cNvSpPr txBox="1">
            <a:spLocks noGrp="1"/>
          </p:cNvSpPr>
          <p:nvPr>
            <p:ph type="body" idx="1"/>
          </p:nvPr>
        </p:nvSpPr>
        <p:spPr>
          <a:xfrm>
            <a:off x="685800" y="4400550"/>
            <a:ext cx="5486400" cy="360045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591" name="Google Shape;244;p1:notes"/>
          <p:cNvSpPr>
            <a:spLocks noChangeAspect="1" noRot="1" noGrp="1"/>
          </p:cNvSpPr>
          <p:nvPr>
            <p:ph type="sldImg" idx="2"/>
          </p:nvPr>
        </p:nvSpPr>
        <p:spPr>
          <a:xfrm>
            <a:off x="685800" y="1143000"/>
            <a:ext cx="5486400" cy="30861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65" name="Shape 303"/>
        <p:cNvGrpSpPr/>
        <p:nvPr/>
      </p:nvGrpSpPr>
      <p:grpSpPr>
        <a:xfrm>
          <a:off x="0" y="0"/>
          <a:ext cx="0" cy="0"/>
          <a:chOff x="0" y="0"/>
          <a:chExt cx="0" cy="0"/>
        </a:xfrm>
      </p:grpSpPr>
      <p:sp>
        <p:nvSpPr>
          <p:cNvPr id="1048639" name="Google Shape;304;p10:notes"/>
          <p:cNvSpPr txBox="1">
            <a:spLocks noGrp="1"/>
          </p:cNvSpPr>
          <p:nvPr>
            <p:ph type="body" idx="1"/>
          </p:nvPr>
        </p:nvSpPr>
        <p:spPr>
          <a:xfrm>
            <a:off x="685800" y="4400550"/>
            <a:ext cx="5486400" cy="360045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640" name="Google Shape;305;p10:notes"/>
          <p:cNvSpPr>
            <a:spLocks noChangeAspect="1" noRot="1" noGrp="1"/>
          </p:cNvSpPr>
          <p:nvPr>
            <p:ph type="sldImg" idx="2"/>
          </p:nvPr>
        </p:nvSpPr>
        <p:spPr>
          <a:xfrm>
            <a:off x="685800" y="1143000"/>
            <a:ext cx="5486400" cy="30861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68" name="Shape 310"/>
        <p:cNvGrpSpPr/>
        <p:nvPr/>
      </p:nvGrpSpPr>
      <p:grpSpPr>
        <a:xfrm>
          <a:off x="0" y="0"/>
          <a:ext cx="0" cy="0"/>
          <a:chOff x="0" y="0"/>
          <a:chExt cx="0" cy="0"/>
        </a:xfrm>
      </p:grpSpPr>
      <p:sp>
        <p:nvSpPr>
          <p:cNvPr id="1048645" name="Google Shape;311;p11:notes"/>
          <p:cNvSpPr txBox="1">
            <a:spLocks noGrp="1"/>
          </p:cNvSpPr>
          <p:nvPr>
            <p:ph type="body" idx="1"/>
          </p:nvPr>
        </p:nvSpPr>
        <p:spPr>
          <a:xfrm>
            <a:off x="685800" y="4400550"/>
            <a:ext cx="5486400" cy="360045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646" name="Google Shape;312;p11:notes"/>
          <p:cNvSpPr>
            <a:spLocks noChangeAspect="1" noRot="1" noGrp="1"/>
          </p:cNvSpPr>
          <p:nvPr>
            <p:ph type="sldImg" idx="2"/>
          </p:nvPr>
        </p:nvSpPr>
        <p:spPr>
          <a:xfrm>
            <a:off x="685800" y="1143000"/>
            <a:ext cx="5486400" cy="30861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72" name="Shape 318"/>
        <p:cNvGrpSpPr/>
        <p:nvPr/>
      </p:nvGrpSpPr>
      <p:grpSpPr>
        <a:xfrm>
          <a:off x="0" y="0"/>
          <a:ext cx="0" cy="0"/>
          <a:chOff x="0" y="0"/>
          <a:chExt cx="0" cy="0"/>
        </a:xfrm>
      </p:grpSpPr>
      <p:sp>
        <p:nvSpPr>
          <p:cNvPr id="1048654" name="Google Shape;319;p12:notes"/>
          <p:cNvSpPr txBox="1">
            <a:spLocks noGrp="1"/>
          </p:cNvSpPr>
          <p:nvPr>
            <p:ph type="body" idx="1"/>
          </p:nvPr>
        </p:nvSpPr>
        <p:spPr>
          <a:xfrm>
            <a:off x="685800" y="4400550"/>
            <a:ext cx="5486400" cy="360045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655" name="Google Shape;320;p12:notes"/>
          <p:cNvSpPr>
            <a:spLocks noChangeAspect="1" noRot="1" noGrp="1"/>
          </p:cNvSpPr>
          <p:nvPr>
            <p:ph type="sldImg" idx="2"/>
          </p:nvPr>
        </p:nvSpPr>
        <p:spPr>
          <a:xfrm>
            <a:off x="685800" y="1143000"/>
            <a:ext cx="5486400" cy="30861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1" name="Shape 249"/>
        <p:cNvGrpSpPr/>
        <p:nvPr/>
      </p:nvGrpSpPr>
      <p:grpSpPr>
        <a:xfrm>
          <a:off x="0" y="0"/>
          <a:ext cx="0" cy="0"/>
          <a:chOff x="0" y="0"/>
          <a:chExt cx="0" cy="0"/>
        </a:xfrm>
      </p:grpSpPr>
      <p:sp>
        <p:nvSpPr>
          <p:cNvPr id="1048599" name="Google Shape;250;p2:notes"/>
          <p:cNvSpPr txBox="1">
            <a:spLocks noGrp="1"/>
          </p:cNvSpPr>
          <p:nvPr>
            <p:ph type="body" idx="1"/>
          </p:nvPr>
        </p:nvSpPr>
        <p:spPr>
          <a:xfrm>
            <a:off x="685800" y="4400550"/>
            <a:ext cx="5486400" cy="360045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600" name="Google Shape;251;p2:notes"/>
          <p:cNvSpPr>
            <a:spLocks noChangeAspect="1" noRot="1" noGrp="1"/>
          </p:cNvSpPr>
          <p:nvPr>
            <p:ph type="sldImg" idx="2"/>
          </p:nvPr>
        </p:nvSpPr>
        <p:spPr>
          <a:xfrm>
            <a:off x="685800" y="1143000"/>
            <a:ext cx="5486400" cy="30861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4" name="Shape 254"/>
        <p:cNvGrpSpPr/>
        <p:nvPr/>
      </p:nvGrpSpPr>
      <p:grpSpPr>
        <a:xfrm>
          <a:off x="0" y="0"/>
          <a:ext cx="0" cy="0"/>
          <a:chOff x="0" y="0"/>
          <a:chExt cx="0" cy="0"/>
        </a:xfrm>
      </p:grpSpPr>
      <p:sp>
        <p:nvSpPr>
          <p:cNvPr id="1048604" name="Google Shape;255;p3:notes"/>
          <p:cNvSpPr txBox="1">
            <a:spLocks noGrp="1"/>
          </p:cNvSpPr>
          <p:nvPr>
            <p:ph type="body" idx="1"/>
          </p:nvPr>
        </p:nvSpPr>
        <p:spPr>
          <a:xfrm>
            <a:off x="685800" y="4400550"/>
            <a:ext cx="5486400" cy="360045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605" name="Google Shape;256;p3:notes"/>
          <p:cNvSpPr>
            <a:spLocks noChangeAspect="1" noRot="1" noGrp="1"/>
          </p:cNvSpPr>
          <p:nvPr>
            <p:ph type="sldImg" idx="2"/>
          </p:nvPr>
        </p:nvSpPr>
        <p:spPr>
          <a:xfrm>
            <a:off x="685800" y="1143000"/>
            <a:ext cx="5486400" cy="30861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 name="Shape 261"/>
        <p:cNvGrpSpPr/>
        <p:nvPr/>
      </p:nvGrpSpPr>
      <p:grpSpPr>
        <a:xfrm>
          <a:off x="0" y="0"/>
          <a:ext cx="0" cy="0"/>
          <a:chOff x="0" y="0"/>
          <a:chExt cx="0" cy="0"/>
        </a:xfrm>
      </p:grpSpPr>
      <p:sp>
        <p:nvSpPr>
          <p:cNvPr id="1048609" name="Google Shape;262;p4:notes"/>
          <p:cNvSpPr txBox="1">
            <a:spLocks noGrp="1"/>
          </p:cNvSpPr>
          <p:nvPr>
            <p:ph type="body" idx="1"/>
          </p:nvPr>
        </p:nvSpPr>
        <p:spPr>
          <a:xfrm>
            <a:off x="685800" y="4400550"/>
            <a:ext cx="5486400" cy="360045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610" name="Google Shape;263;p4:notes"/>
          <p:cNvSpPr>
            <a:spLocks noChangeAspect="1" noRot="1" noGrp="1"/>
          </p:cNvSpPr>
          <p:nvPr>
            <p:ph type="sldImg" idx="2"/>
          </p:nvPr>
        </p:nvSpPr>
        <p:spPr>
          <a:xfrm>
            <a:off x="685800" y="1143000"/>
            <a:ext cx="5486400" cy="30861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50" name="Shape 268"/>
        <p:cNvGrpSpPr/>
        <p:nvPr/>
      </p:nvGrpSpPr>
      <p:grpSpPr>
        <a:xfrm>
          <a:off x="0" y="0"/>
          <a:ext cx="0" cy="0"/>
          <a:chOff x="0" y="0"/>
          <a:chExt cx="0" cy="0"/>
        </a:xfrm>
      </p:grpSpPr>
      <p:sp>
        <p:nvSpPr>
          <p:cNvPr id="1048614" name="Google Shape;269;p5:notes"/>
          <p:cNvSpPr txBox="1">
            <a:spLocks noGrp="1"/>
          </p:cNvSpPr>
          <p:nvPr>
            <p:ph type="body" idx="1"/>
          </p:nvPr>
        </p:nvSpPr>
        <p:spPr>
          <a:xfrm>
            <a:off x="685800" y="4400550"/>
            <a:ext cx="5486400" cy="360045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615" name="Google Shape;270;p5:notes"/>
          <p:cNvSpPr>
            <a:spLocks noChangeAspect="1" noRot="1" noGrp="1"/>
          </p:cNvSpPr>
          <p:nvPr>
            <p:ph type="sldImg" idx="2"/>
          </p:nvPr>
        </p:nvSpPr>
        <p:spPr>
          <a:xfrm>
            <a:off x="685800" y="1143000"/>
            <a:ext cx="5486400" cy="30861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53" name="Shape 275"/>
        <p:cNvGrpSpPr/>
        <p:nvPr/>
      </p:nvGrpSpPr>
      <p:grpSpPr>
        <a:xfrm>
          <a:off x="0" y="0"/>
          <a:ext cx="0" cy="0"/>
          <a:chOff x="0" y="0"/>
          <a:chExt cx="0" cy="0"/>
        </a:xfrm>
      </p:grpSpPr>
      <p:sp>
        <p:nvSpPr>
          <p:cNvPr id="1048619" name="Google Shape;276;p6:notes"/>
          <p:cNvSpPr txBox="1">
            <a:spLocks noGrp="1"/>
          </p:cNvSpPr>
          <p:nvPr>
            <p:ph type="body" idx="1"/>
          </p:nvPr>
        </p:nvSpPr>
        <p:spPr>
          <a:xfrm>
            <a:off x="685800" y="4400550"/>
            <a:ext cx="5486400" cy="360045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620" name="Google Shape;277;p6:notes"/>
          <p:cNvSpPr>
            <a:spLocks noChangeAspect="1" noRot="1" noGrp="1"/>
          </p:cNvSpPr>
          <p:nvPr>
            <p:ph type="sldImg" idx="2"/>
          </p:nvPr>
        </p:nvSpPr>
        <p:spPr>
          <a:xfrm>
            <a:off x="685800" y="1143000"/>
            <a:ext cx="5486400" cy="30861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56" name="Shape 282"/>
        <p:cNvGrpSpPr/>
        <p:nvPr/>
      </p:nvGrpSpPr>
      <p:grpSpPr>
        <a:xfrm>
          <a:off x="0" y="0"/>
          <a:ext cx="0" cy="0"/>
          <a:chOff x="0" y="0"/>
          <a:chExt cx="0" cy="0"/>
        </a:xfrm>
      </p:grpSpPr>
      <p:sp>
        <p:nvSpPr>
          <p:cNvPr id="1048624" name="Google Shape;283;p7:notes"/>
          <p:cNvSpPr txBox="1">
            <a:spLocks noGrp="1"/>
          </p:cNvSpPr>
          <p:nvPr>
            <p:ph type="body" idx="1"/>
          </p:nvPr>
        </p:nvSpPr>
        <p:spPr>
          <a:xfrm>
            <a:off x="685800" y="4400550"/>
            <a:ext cx="5486400" cy="360045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625" name="Google Shape;284;p7:notes"/>
          <p:cNvSpPr>
            <a:spLocks noChangeAspect="1" noRot="1" noGrp="1"/>
          </p:cNvSpPr>
          <p:nvPr>
            <p:ph type="sldImg" idx="2"/>
          </p:nvPr>
        </p:nvSpPr>
        <p:spPr>
          <a:xfrm>
            <a:off x="685800" y="1143000"/>
            <a:ext cx="5486400" cy="30861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 name="Shape 289"/>
        <p:cNvGrpSpPr/>
        <p:nvPr/>
      </p:nvGrpSpPr>
      <p:grpSpPr>
        <a:xfrm>
          <a:off x="0" y="0"/>
          <a:ext cx="0" cy="0"/>
          <a:chOff x="0" y="0"/>
          <a:chExt cx="0" cy="0"/>
        </a:xfrm>
      </p:grpSpPr>
      <p:sp>
        <p:nvSpPr>
          <p:cNvPr id="1048629" name="Google Shape;290;p8:notes"/>
          <p:cNvSpPr txBox="1">
            <a:spLocks noGrp="1"/>
          </p:cNvSpPr>
          <p:nvPr>
            <p:ph type="body" idx="1"/>
          </p:nvPr>
        </p:nvSpPr>
        <p:spPr>
          <a:xfrm>
            <a:off x="685800" y="4400550"/>
            <a:ext cx="5486400" cy="360045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630" name="Google Shape;291;p8:notes"/>
          <p:cNvSpPr>
            <a:spLocks noChangeAspect="1" noRot="1" noGrp="1"/>
          </p:cNvSpPr>
          <p:nvPr>
            <p:ph type="sldImg" idx="2"/>
          </p:nvPr>
        </p:nvSpPr>
        <p:spPr>
          <a:xfrm>
            <a:off x="685800" y="1143000"/>
            <a:ext cx="5486400" cy="30861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62" name="Shape 296"/>
        <p:cNvGrpSpPr/>
        <p:nvPr/>
      </p:nvGrpSpPr>
      <p:grpSpPr>
        <a:xfrm>
          <a:off x="0" y="0"/>
          <a:ext cx="0" cy="0"/>
          <a:chOff x="0" y="0"/>
          <a:chExt cx="0" cy="0"/>
        </a:xfrm>
      </p:grpSpPr>
      <p:sp>
        <p:nvSpPr>
          <p:cNvPr id="1048634" name="Google Shape;297;p9:notes"/>
          <p:cNvSpPr txBox="1">
            <a:spLocks noGrp="1"/>
          </p:cNvSpPr>
          <p:nvPr>
            <p:ph type="body" idx="1"/>
          </p:nvPr>
        </p:nvSpPr>
        <p:spPr>
          <a:xfrm>
            <a:off x="685800" y="4400550"/>
            <a:ext cx="5486400" cy="3600450"/>
          </a:xfrm>
          <a:prstGeom prst="rect"/>
        </p:spPr>
        <p:txBody>
          <a:bodyPr anchor="t" anchorCtr="0" bIns="45700" lIns="91425" rIns="91425" spcFirstLastPara="1" tIns="45700" wrap="square">
            <a:noAutofit/>
          </a:bodyPr>
          <a:p>
            <a:pPr algn="l" indent="0" lvl="0" marL="0" rtl="0">
              <a:spcBef>
                <a:spcPts val="0"/>
              </a:spcBef>
              <a:spcAft>
                <a:spcPts val="0"/>
              </a:spcAft>
              <a:buNone/>
            </a:pPr>
          </a:p>
        </p:txBody>
      </p:sp>
      <p:sp>
        <p:nvSpPr>
          <p:cNvPr id="1048635" name="Google Shape;298;p9:notes"/>
          <p:cNvSpPr>
            <a:spLocks noChangeAspect="1" noRot="1" noGrp="1"/>
          </p:cNvSpPr>
          <p:nvPr>
            <p:ph type="sldImg" idx="2"/>
          </p:nvPr>
        </p:nvSpPr>
        <p:spPr>
          <a:xfrm>
            <a:off x="685800" y="1143000"/>
            <a:ext cx="5486400" cy="30861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32" name="Shape 15"/>
        <p:cNvGrpSpPr/>
        <p:nvPr/>
      </p:nvGrpSpPr>
      <p:grpSpPr>
        <a:xfrm>
          <a:off x="0" y="0"/>
          <a:ext cx="0" cy="0"/>
          <a:chOff x="0" y="0"/>
          <a:chExt cx="0" cy="0"/>
        </a:xfrm>
      </p:grpSpPr>
      <p:sp>
        <p:nvSpPr>
          <p:cNvPr id="1048580" name="Google Shape;16;p14"/>
          <p:cNvSpPr/>
          <p:nvPr/>
        </p:nvSpPr>
        <p:spPr>
          <a:xfrm rot="5400000" flipH="1">
            <a:off x="6507450" y="1163358"/>
            <a:ext cx="6858000" cy="4531278"/>
          </a:xfrm>
          <a:custGeom>
            <a:avLst/>
            <a:ahLst/>
            <a:rect l="l" t="t" r="r" b="b"/>
            <a:pathLst>
              <a:path w="6858000" h="3750964" extrusionOk="0">
                <a:moveTo>
                  <a:pt x="6858000" y="3150313"/>
                </a:moveTo>
                <a:lnTo>
                  <a:pt x="6858000" y="0"/>
                </a:lnTo>
                <a:lnTo>
                  <a:pt x="0" y="0"/>
                </a:lnTo>
                <a:lnTo>
                  <a:pt x="0" y="3220894"/>
                </a:lnTo>
                <a:lnTo>
                  <a:pt x="10973" y="3230398"/>
                </a:lnTo>
                <a:cubicBezTo>
                  <a:pt x="366756" y="3514112"/>
                  <a:pt x="933081" y="3754395"/>
                  <a:pt x="1661251" y="3750927"/>
                </a:cubicBezTo>
                <a:cubicBezTo>
                  <a:pt x="2955776" y="3744762"/>
                  <a:pt x="3514049" y="2682714"/>
                  <a:pt x="4893397" y="2661368"/>
                </a:cubicBezTo>
                <a:cubicBezTo>
                  <a:pt x="5755490" y="2648026"/>
                  <a:pt x="6380835" y="2908605"/>
                  <a:pt x="6834019" y="3137932"/>
                </a:cubicBezTo>
                <a:lnTo>
                  <a:pt x="6858000" y="3150313"/>
                </a:lnTo>
                <a:close/>
              </a:path>
            </a:pathLst>
          </a:custGeom>
          <a:solidFill>
            <a:schemeClr val="accent4">
              <a:alpha val="14117"/>
            </a:schemeClr>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581" name="Google Shape;17;p14"/>
          <p:cNvSpPr/>
          <p:nvPr/>
        </p:nvSpPr>
        <p:spPr>
          <a:xfrm rot="5400000">
            <a:off x="6488397" y="1182411"/>
            <a:ext cx="6858000" cy="4493171"/>
          </a:xfrm>
          <a:custGeom>
            <a:avLst/>
            <a:ahLst/>
            <a:rect l="l" t="t" r="r" b="b"/>
            <a:pathLst>
              <a:path w="6858000" h="4744323" extrusionOk="0">
                <a:moveTo>
                  <a:pt x="0" y="3300688"/>
                </a:moveTo>
                <a:lnTo>
                  <a:pt x="0" y="0"/>
                </a:lnTo>
                <a:lnTo>
                  <a:pt x="6858000" y="0"/>
                </a:lnTo>
                <a:lnTo>
                  <a:pt x="6858000" y="3130282"/>
                </a:lnTo>
                <a:lnTo>
                  <a:pt x="6685009" y="3177721"/>
                </a:lnTo>
                <a:cubicBezTo>
                  <a:pt x="5333681" y="3615865"/>
                  <a:pt x="4498161" y="4736270"/>
                  <a:pt x="2944852" y="4744264"/>
                </a:cubicBezTo>
                <a:cubicBezTo>
                  <a:pt x="1511029" y="4751644"/>
                  <a:pt x="502120" y="4067469"/>
                  <a:pt x="88593" y="3449517"/>
                </a:cubicBezTo>
                <a:lnTo>
                  <a:pt x="0" y="3300688"/>
                </a:lnTo>
                <a:close/>
              </a:path>
            </a:pathLst>
          </a:custGeom>
          <a:gradFill>
            <a:gsLst>
              <a:gs pos="0">
                <a:srgbClr val="92CDF0">
                  <a:alpha val="23529"/>
                </a:srgbClr>
              </a:gs>
              <a:gs pos="4000">
                <a:srgbClr val="92CDF0">
                  <a:alpha val="23529"/>
                </a:srgbClr>
              </a:gs>
              <a:gs pos="79000">
                <a:srgbClr val="170CC2">
                  <a:alpha val="52156"/>
                </a:srgbClr>
              </a:gs>
              <a:gs pos="100000">
                <a:srgbClr val="170CC2">
                  <a:alpha val="52156"/>
                </a:srgbClr>
              </a:gs>
            </a:gsLst>
            <a:path path="circle">
              <a:fillToRect l="100000" t="100000"/>
            </a:path>
            <a:tileRect r="-100000" b="-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582" name="Google Shape;18;p14"/>
          <p:cNvSpPr/>
          <p:nvPr/>
        </p:nvSpPr>
        <p:spPr>
          <a:xfrm rot="5400000">
            <a:off x="6926379" y="1582290"/>
            <a:ext cx="6858001" cy="3693421"/>
          </a:xfrm>
          <a:custGeom>
            <a:avLst/>
            <a:ahLst/>
            <a:rect l="l" t="t" r="r" b="b"/>
            <a:pathLst>
              <a:path w="6858001" h="3693421" extrusionOk="0">
                <a:moveTo>
                  <a:pt x="0" y="3437558"/>
                </a:moveTo>
                <a:lnTo>
                  <a:pt x="0" y="0"/>
                </a:lnTo>
                <a:lnTo>
                  <a:pt x="6858001" y="0"/>
                </a:lnTo>
                <a:lnTo>
                  <a:pt x="6858001" y="1982949"/>
                </a:lnTo>
                <a:lnTo>
                  <a:pt x="6594582" y="1960784"/>
                </a:lnTo>
                <a:cubicBezTo>
                  <a:pt x="6474164" y="1954657"/>
                  <a:pt x="6350346" y="1952415"/>
                  <a:pt x="6223032" y="1954544"/>
                </a:cubicBezTo>
                <a:cubicBezTo>
                  <a:pt x="4185999" y="1988612"/>
                  <a:pt x="3361537" y="3683524"/>
                  <a:pt x="1449771" y="3693362"/>
                </a:cubicBezTo>
                <a:cubicBezTo>
                  <a:pt x="971830" y="3695822"/>
                  <a:pt x="541102" y="3621442"/>
                  <a:pt x="163899" y="3498289"/>
                </a:cubicBezTo>
                <a:lnTo>
                  <a:pt x="0" y="3437558"/>
                </a:lnTo>
                <a:close/>
              </a:path>
            </a:pathLst>
          </a:custGeom>
          <a:gradFill>
            <a:gsLst>
              <a:gs pos="0">
                <a:srgbClr val="F6A6F4">
                  <a:alpha val="37647"/>
                </a:srgbClr>
              </a:gs>
              <a:gs pos="1000">
                <a:srgbClr val="F6A6F4">
                  <a:alpha val="37647"/>
                </a:srgbClr>
              </a:gs>
              <a:gs pos="84000">
                <a:srgbClr val="C3B9F2">
                  <a:alpha val="20000"/>
                </a:srgbClr>
              </a:gs>
              <a:gs pos="100000">
                <a:srgbClr val="F6A6F4">
                  <a:alpha val="3137"/>
                </a:srgbClr>
              </a:gs>
            </a:gsLst>
            <a:lin ang="15000000" scaled="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583" name="Google Shape;19;p14"/>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endParaRPr lang="en-US"/>
          </a:p>
        </p:txBody>
      </p:sp>
      <p:sp>
        <p:nvSpPr>
          <p:cNvPr id="1048584" name="Google Shape;20;p14"/>
          <p:cNvSpPr txBox="1">
            <a:spLocks noGrp="1"/>
          </p:cNvSpPr>
          <p:nvPr>
            <p:ph type="ftr" idx="11"/>
          </p:nvPr>
        </p:nvSpPr>
        <p:spPr>
          <a:xfrm>
            <a:off x="466344" y="6190488"/>
            <a:ext cx="233172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585" name="Google Shape;21;p14"/>
          <p:cNvSpPr txBox="1">
            <a:spLocks noGrp="1"/>
          </p:cNvSpPr>
          <p:nvPr>
            <p:ph type="title"/>
          </p:nvPr>
        </p:nvSpPr>
        <p:spPr>
          <a:xfrm>
            <a:off x="1536192" y="832104"/>
            <a:ext cx="8878824" cy="1069848"/>
          </a:xfrm>
          <a:prstGeom prst="rect"/>
          <a:noFill/>
          <a:ln>
            <a:noFill/>
          </a:ln>
        </p:spPr>
        <p:txBody>
          <a:bodyPr anchor="b" anchorCtr="0" bIns="45700" lIns="91425" rIns="91425" spcFirstLastPara="1" tIns="45700" wrap="square">
            <a:noAutofit/>
          </a:bodyPr>
          <a:lstStyle>
            <a:lvl1pPr algn="l" lvl="0">
              <a:lnSpc>
                <a:spcPct val="90000"/>
              </a:lnSpc>
              <a:spcBef>
                <a:spcPts val="0"/>
              </a:spcBef>
              <a:spcAft>
                <a:spcPts val="0"/>
              </a:spcAft>
              <a:buClr>
                <a:schemeClr val="lt1"/>
              </a:buClr>
              <a:buSzPts val="4000"/>
              <a:buFont typeface="Twentieth Century"/>
              <a:buNone/>
              <a:defRPr sz="4000"/>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586" name="Google Shape;22;p14"/>
          <p:cNvSpPr txBox="1">
            <a:spLocks noGrp="1"/>
          </p:cNvSpPr>
          <p:nvPr>
            <p:ph type="body" idx="1"/>
          </p:nvPr>
        </p:nvSpPr>
        <p:spPr>
          <a:xfrm>
            <a:off x="1536192" y="2212848"/>
            <a:ext cx="6422136" cy="3282696"/>
          </a:xfrm>
          <a:prstGeom prst="rect"/>
          <a:noFill/>
          <a:ln>
            <a:noFill/>
          </a:ln>
        </p:spPr>
        <p:txBody>
          <a:bodyPr anchor="t" anchorCtr="0" bIns="45700" lIns="91425" rIns="91425" spcFirstLastPara="1" tIns="45700" wrap="square">
            <a:noAutofit/>
          </a:bodyPr>
          <a:lstStyle>
            <a:lvl1pPr algn="l" indent="-381000" lvl="0" marL="457200">
              <a:lnSpc>
                <a:spcPct val="150000"/>
              </a:lnSpc>
              <a:spcBef>
                <a:spcPts val="1000"/>
              </a:spcBef>
              <a:spcAft>
                <a:spcPts val="0"/>
              </a:spcAft>
              <a:buSzPts val="2400"/>
              <a:buChar char="o"/>
              <a:defRPr sz="2400"/>
            </a:lvl1pPr>
            <a:lvl2pPr algn="l" indent="-355600" lvl="1" marL="914400">
              <a:lnSpc>
                <a:spcPct val="90000"/>
              </a:lnSpc>
              <a:spcBef>
                <a:spcPts val="500"/>
              </a:spcBef>
              <a:spcAft>
                <a:spcPts val="0"/>
              </a:spcAft>
              <a:buSzPts val="2000"/>
              <a:buChar char="o"/>
              <a:defRPr sz="2000"/>
            </a:lvl2pPr>
            <a:lvl3pPr algn="l" indent="-342900" lvl="2" marL="1371600">
              <a:lnSpc>
                <a:spcPct val="90000"/>
              </a:lnSpc>
              <a:spcBef>
                <a:spcPts val="500"/>
              </a:spcBef>
              <a:spcAft>
                <a:spcPts val="0"/>
              </a:spcAft>
              <a:buSzPts val="1800"/>
              <a:buChar char="o"/>
              <a:defRPr sz="1800"/>
            </a:lvl3pPr>
            <a:lvl4pPr algn="l" indent="-330200" lvl="3" marL="1828800">
              <a:lnSpc>
                <a:spcPct val="90000"/>
              </a:lnSpc>
              <a:spcBef>
                <a:spcPts val="500"/>
              </a:spcBef>
              <a:spcAft>
                <a:spcPts val="0"/>
              </a:spcAft>
              <a:buSzPts val="1600"/>
              <a:buChar char="o"/>
              <a:defRPr sz="1600"/>
            </a:lvl4pPr>
            <a:lvl5pPr algn="l" indent="-330200" lvl="4" marL="2286000">
              <a:lnSpc>
                <a:spcPct val="90000"/>
              </a:lnSpc>
              <a:spcBef>
                <a:spcPts val="500"/>
              </a:spcBef>
              <a:spcAft>
                <a:spcPts val="0"/>
              </a:spcAft>
              <a:buSzPts val="1600"/>
              <a:buChar char="o"/>
              <a:defRPr sz="1600"/>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84" name="Shape 120"/>
        <p:cNvGrpSpPr/>
        <p:nvPr/>
      </p:nvGrpSpPr>
      <p:grpSpPr>
        <a:xfrm>
          <a:off x="0" y="0"/>
          <a:ext cx="0" cy="0"/>
          <a:chOff x="0" y="0"/>
          <a:chExt cx="0" cy="0"/>
        </a:xfrm>
      </p:grpSpPr>
      <p:sp>
        <p:nvSpPr>
          <p:cNvPr id="1048795" name="Google Shape;121;p23"/>
          <p:cNvSpPr/>
          <p:nvPr/>
        </p:nvSpPr>
        <p:spPr>
          <a:xfrm rot="5400000">
            <a:off x="7383937" y="2039848"/>
            <a:ext cx="6858000" cy="2778304"/>
          </a:xfrm>
          <a:custGeom>
            <a:avLst/>
            <a:ahLst/>
            <a:rect l="l" t="t" r="r" b="b"/>
            <a:pathLst>
              <a:path w="6858000" h="2778304" extrusionOk="0">
                <a:moveTo>
                  <a:pt x="0" y="1050199"/>
                </a:moveTo>
                <a:lnTo>
                  <a:pt x="0" y="0"/>
                </a:lnTo>
                <a:lnTo>
                  <a:pt x="6858000" y="0"/>
                </a:lnTo>
                <a:lnTo>
                  <a:pt x="6858000" y="1193215"/>
                </a:lnTo>
                <a:lnTo>
                  <a:pt x="6790588" y="1211701"/>
                </a:lnTo>
                <a:cubicBezTo>
                  <a:pt x="5439260" y="1649845"/>
                  <a:pt x="4603740" y="2770251"/>
                  <a:pt x="3050431" y="2778245"/>
                </a:cubicBezTo>
                <a:cubicBezTo>
                  <a:pt x="1377637" y="2786855"/>
                  <a:pt x="283199" y="1854180"/>
                  <a:pt x="37813" y="1183549"/>
                </a:cubicBezTo>
                <a:lnTo>
                  <a:pt x="0" y="1050199"/>
                </a:lnTo>
                <a:close/>
              </a:path>
            </a:pathLst>
          </a:custGeom>
          <a:gradFill>
            <a:gsLst>
              <a:gs pos="0">
                <a:srgbClr val="0F2857"/>
              </a:gs>
              <a:gs pos="26000">
                <a:srgbClr val="0F2857"/>
              </a:gs>
              <a:gs pos="73000">
                <a:srgbClr val="92CDF0">
                  <a:alpha val="32941"/>
                </a:srgbClr>
              </a:gs>
              <a:gs pos="100000">
                <a:srgbClr val="92CDF0">
                  <a:alpha val="32941"/>
                </a:srgbClr>
              </a:gs>
            </a:gsLst>
            <a:path path="circle">
              <a:fillToRect l="100000" t="100000"/>
            </a:path>
            <a:tileRect r="-100000" b="-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96" name="Google Shape;122;p23"/>
          <p:cNvSpPr/>
          <p:nvPr/>
        </p:nvSpPr>
        <p:spPr>
          <a:xfrm rot="5400000" flipH="1">
            <a:off x="7907199" y="2573198"/>
            <a:ext cx="6858000" cy="1711602"/>
          </a:xfrm>
          <a:custGeom>
            <a:avLst/>
            <a:ahLst/>
            <a:rect l="l" t="t" r="r" b="b"/>
            <a:pathLst>
              <a:path w="6858000" h="1711602" extrusionOk="0">
                <a:moveTo>
                  <a:pt x="6858000" y="1010661"/>
                </a:moveTo>
                <a:lnTo>
                  <a:pt x="6858000" y="0"/>
                </a:lnTo>
                <a:lnTo>
                  <a:pt x="0" y="0"/>
                </a:lnTo>
                <a:lnTo>
                  <a:pt x="0" y="983884"/>
                </a:lnTo>
                <a:lnTo>
                  <a:pt x="11078" y="997657"/>
                </a:lnTo>
                <a:cubicBezTo>
                  <a:pt x="328616" y="1355920"/>
                  <a:pt x="976833" y="1715803"/>
                  <a:pt x="1866819" y="1711565"/>
                </a:cubicBezTo>
                <a:cubicBezTo>
                  <a:pt x="3161344" y="1705400"/>
                  <a:pt x="3719617" y="643352"/>
                  <a:pt x="5098965" y="622006"/>
                </a:cubicBezTo>
                <a:cubicBezTo>
                  <a:pt x="5788640" y="611332"/>
                  <a:pt x="6326795" y="775968"/>
                  <a:pt x="6746500" y="959665"/>
                </a:cubicBezTo>
                <a:lnTo>
                  <a:pt x="6858000" y="1010661"/>
                </a:lnTo>
                <a:close/>
              </a:path>
            </a:pathLst>
          </a:custGeom>
          <a:gradFill>
            <a:gsLst>
              <a:gs pos="0">
                <a:srgbClr val="0F2857">
                  <a:alpha val="27843"/>
                </a:srgbClr>
              </a:gs>
              <a:gs pos="37000">
                <a:srgbClr val="0F2857">
                  <a:alpha val="27843"/>
                </a:srgbClr>
              </a:gs>
              <a:gs pos="79000">
                <a:srgbClr val="755EE1">
                  <a:alpha val="79607"/>
                </a:srgbClr>
              </a:gs>
              <a:gs pos="100000">
                <a:srgbClr val="755EE1">
                  <a:alpha val="79607"/>
                </a:srgbClr>
              </a:gs>
            </a:gsLst>
            <a:lin ang="13200000" scaled="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97" name="Google Shape;123;p23"/>
          <p:cNvSpPr/>
          <p:nvPr/>
        </p:nvSpPr>
        <p:spPr>
          <a:xfrm rot="5400000">
            <a:off x="7877130" y="2543131"/>
            <a:ext cx="6858001" cy="1771739"/>
          </a:xfrm>
          <a:custGeom>
            <a:avLst/>
            <a:ahLst/>
            <a:rect l="l" t="t" r="r" b="b"/>
            <a:pathLst>
              <a:path w="6858001" h="1771739" extrusionOk="0">
                <a:moveTo>
                  <a:pt x="0" y="1273784"/>
                </a:moveTo>
                <a:lnTo>
                  <a:pt x="0" y="0"/>
                </a:lnTo>
                <a:lnTo>
                  <a:pt x="6858001" y="0"/>
                </a:lnTo>
                <a:lnTo>
                  <a:pt x="6858001" y="34923"/>
                </a:lnTo>
                <a:lnTo>
                  <a:pt x="6735259" y="32862"/>
                </a:lnTo>
                <a:cubicBezTo>
                  <a:pt x="4698226" y="66929"/>
                  <a:pt x="3873763" y="1761840"/>
                  <a:pt x="1961998" y="1771680"/>
                </a:cubicBezTo>
                <a:cubicBezTo>
                  <a:pt x="1245087" y="1775370"/>
                  <a:pt x="634403" y="1606171"/>
                  <a:pt x="151257" y="1358806"/>
                </a:cubicBezTo>
                <a:lnTo>
                  <a:pt x="0" y="1273784"/>
                </a:lnTo>
                <a:close/>
              </a:path>
            </a:pathLst>
          </a:custGeom>
          <a:gradFill>
            <a:gsLst>
              <a:gs pos="0">
                <a:srgbClr val="64DFED">
                  <a:alpha val="47843"/>
                </a:srgbClr>
              </a:gs>
              <a:gs pos="32000">
                <a:srgbClr val="64DFED">
                  <a:alpha val="47843"/>
                </a:srgbClr>
              </a:gs>
              <a:gs pos="100000">
                <a:srgbClr val="F6A6F4">
                  <a:alpha val="48235"/>
                </a:srgbClr>
              </a:gs>
            </a:gsLst>
            <a:lin ang="13200000" scaled="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98" name="Google Shape;124;p23"/>
          <p:cNvSpPr txBox="1">
            <a:spLocks noGrp="1"/>
          </p:cNvSpPr>
          <p:nvPr>
            <p:ph type="title"/>
          </p:nvPr>
        </p:nvSpPr>
        <p:spPr>
          <a:xfrm>
            <a:off x="1545336" y="822960"/>
            <a:ext cx="8878824" cy="1069848"/>
          </a:xfrm>
          <a:prstGeom prst="rect"/>
          <a:noFill/>
          <a:ln>
            <a:noFill/>
          </a:ln>
        </p:spPr>
        <p:txBody>
          <a:bodyPr anchor="b" anchorCtr="0" bIns="45700" lIns="91425" rIns="91425" spcFirstLastPara="1" tIns="45700" wrap="square">
            <a:noAutofit/>
          </a:bodyPr>
          <a:lstStyle>
            <a:lvl1pPr algn="l" lvl="0">
              <a:lnSpc>
                <a:spcPct val="90000"/>
              </a:lnSpc>
              <a:spcBef>
                <a:spcPts val="0"/>
              </a:spcBef>
              <a:spcAft>
                <a:spcPts val="0"/>
              </a:spcAft>
              <a:buClr>
                <a:schemeClr val="lt1"/>
              </a:buClr>
              <a:buSzPts val="4000"/>
              <a:buFont typeface="Twentieth Century"/>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799" name="Google Shape;125;p23"/>
          <p:cNvSpPr txBox="1">
            <a:spLocks noGrp="1"/>
          </p:cNvSpPr>
          <p:nvPr>
            <p:ph type="body" idx="1"/>
          </p:nvPr>
        </p:nvSpPr>
        <p:spPr>
          <a:xfrm>
            <a:off x="1536192" y="2185416"/>
            <a:ext cx="3621024" cy="493776"/>
          </a:xfrm>
          <a:prstGeom prst="rect"/>
          <a:noFill/>
          <a:ln>
            <a:noFill/>
          </a:ln>
        </p:spPr>
        <p:txBody>
          <a:bodyPr anchor="t" anchorCtr="0" bIns="45700" lIns="91425" rIns="91425" spcFirstLastPara="1" tIns="45700" wrap="square">
            <a:noAutofit/>
          </a:bodyPr>
          <a:lstStyle>
            <a:lvl1pPr algn="l" indent="-228600" lvl="0" marL="457200">
              <a:lnSpc>
                <a:spcPct val="90000"/>
              </a:lnSpc>
              <a:spcBef>
                <a:spcPts val="1000"/>
              </a:spcBef>
              <a:spcAft>
                <a:spcPts val="0"/>
              </a:spcAft>
              <a:buSzPts val="2400"/>
              <a:buNone/>
              <a:defRPr b="1" sz="2400">
                <a:latin typeface="Twentieth Century"/>
                <a:ea typeface="Twentieth Century"/>
                <a:cs typeface="Twentieth Century"/>
                <a:sym typeface="Twentieth Century"/>
              </a:defRPr>
            </a:lvl1pPr>
            <a:lvl2pPr algn="l" indent="-228600" lvl="1" marL="914400">
              <a:lnSpc>
                <a:spcPct val="90000"/>
              </a:lnSpc>
              <a:spcBef>
                <a:spcPts val="500"/>
              </a:spcBef>
              <a:spcAft>
                <a:spcPts val="0"/>
              </a:spcAft>
              <a:buSzPts val="2000"/>
              <a:buNone/>
              <a:defRPr b="1" sz="2000"/>
            </a:lvl2pPr>
            <a:lvl3pPr algn="l" indent="-228600" lvl="2" marL="1371600">
              <a:lnSpc>
                <a:spcPct val="90000"/>
              </a:lnSpc>
              <a:spcBef>
                <a:spcPts val="500"/>
              </a:spcBef>
              <a:spcAft>
                <a:spcPts val="0"/>
              </a:spcAft>
              <a:buSzPts val="1800"/>
              <a:buNone/>
              <a:defRPr b="1" sz="1800"/>
            </a:lvl3pPr>
            <a:lvl4pPr algn="l" indent="-228600" lvl="3" marL="1828800">
              <a:lnSpc>
                <a:spcPct val="90000"/>
              </a:lnSpc>
              <a:spcBef>
                <a:spcPts val="500"/>
              </a:spcBef>
              <a:spcAft>
                <a:spcPts val="0"/>
              </a:spcAft>
              <a:buSzPts val="1600"/>
              <a:buNone/>
              <a:defRPr b="1" sz="1600"/>
            </a:lvl4pPr>
            <a:lvl5pPr algn="l" indent="-228600" lvl="4" marL="2286000">
              <a:lnSpc>
                <a:spcPct val="90000"/>
              </a:lnSpc>
              <a:spcBef>
                <a:spcPts val="500"/>
              </a:spcBef>
              <a:spcAft>
                <a:spcPts val="0"/>
              </a:spcAft>
              <a:buSzPts val="1600"/>
              <a:buNone/>
              <a:defRPr b="1" sz="1600"/>
            </a:lvl5pPr>
            <a:lvl6pPr algn="l" indent="-228600" lvl="5" marL="2743200">
              <a:lnSpc>
                <a:spcPct val="90000"/>
              </a:lnSpc>
              <a:spcBef>
                <a:spcPts val="500"/>
              </a:spcBef>
              <a:spcAft>
                <a:spcPts val="0"/>
              </a:spcAft>
              <a:buClr>
                <a:schemeClr val="dk1"/>
              </a:buClr>
              <a:buSzPts val="1600"/>
              <a:buNone/>
              <a:defRPr b="1" sz="1600"/>
            </a:lvl6pPr>
            <a:lvl7pPr algn="l" indent="-228600" lvl="6" marL="3200400">
              <a:lnSpc>
                <a:spcPct val="90000"/>
              </a:lnSpc>
              <a:spcBef>
                <a:spcPts val="500"/>
              </a:spcBef>
              <a:spcAft>
                <a:spcPts val="0"/>
              </a:spcAft>
              <a:buClr>
                <a:schemeClr val="dk1"/>
              </a:buClr>
              <a:buSzPts val="1600"/>
              <a:buNone/>
              <a:defRPr b="1" sz="1600"/>
            </a:lvl7pPr>
            <a:lvl8pPr algn="l" indent="-228600" lvl="7" marL="3657600">
              <a:lnSpc>
                <a:spcPct val="90000"/>
              </a:lnSpc>
              <a:spcBef>
                <a:spcPts val="500"/>
              </a:spcBef>
              <a:spcAft>
                <a:spcPts val="0"/>
              </a:spcAft>
              <a:buClr>
                <a:schemeClr val="dk1"/>
              </a:buClr>
              <a:buSzPts val="1600"/>
              <a:buNone/>
              <a:defRPr b="1" sz="1600"/>
            </a:lvl8pPr>
            <a:lvl9pPr algn="l" indent="-228600" lvl="8" marL="4114800">
              <a:lnSpc>
                <a:spcPct val="90000"/>
              </a:lnSpc>
              <a:spcBef>
                <a:spcPts val="500"/>
              </a:spcBef>
              <a:spcAft>
                <a:spcPts val="0"/>
              </a:spcAft>
              <a:buClr>
                <a:schemeClr val="dk1"/>
              </a:buClr>
              <a:buSzPts val="1600"/>
              <a:buNone/>
              <a:defRPr b="1" sz="1600"/>
            </a:lvl9pPr>
          </a:lstStyle>
          <a:p/>
        </p:txBody>
      </p:sp>
      <p:sp>
        <p:nvSpPr>
          <p:cNvPr id="1048800" name="Google Shape;126;p23"/>
          <p:cNvSpPr txBox="1">
            <a:spLocks noGrp="1"/>
          </p:cNvSpPr>
          <p:nvPr>
            <p:ph type="body" idx="2"/>
          </p:nvPr>
        </p:nvSpPr>
        <p:spPr>
          <a:xfrm>
            <a:off x="1536192" y="2743200"/>
            <a:ext cx="3621024" cy="2578608"/>
          </a:xfrm>
          <a:prstGeom prst="rect"/>
          <a:noFill/>
          <a:ln>
            <a:noFill/>
          </a:ln>
        </p:spPr>
        <p:txBody>
          <a:bodyPr anchor="t" anchorCtr="0" bIns="45700" lIns="91425" rIns="91425" spcFirstLastPara="1" tIns="45700" wrap="square">
            <a:noAutofit/>
          </a:bodyPr>
          <a:lstStyle>
            <a:lvl1pPr algn="l" indent="-342900" lvl="0" marL="457200">
              <a:lnSpc>
                <a:spcPct val="90000"/>
              </a:lnSpc>
              <a:spcBef>
                <a:spcPts val="1000"/>
              </a:spcBef>
              <a:spcAft>
                <a:spcPts val="0"/>
              </a:spcAft>
              <a:buSzPts val="1800"/>
              <a:buChar char="o"/>
              <a:defRPr sz="1800"/>
            </a:lvl1pPr>
            <a:lvl2pPr algn="l" indent="-330200" lvl="1" marL="914400">
              <a:lnSpc>
                <a:spcPct val="90000"/>
              </a:lnSpc>
              <a:spcBef>
                <a:spcPts val="500"/>
              </a:spcBef>
              <a:spcAft>
                <a:spcPts val="0"/>
              </a:spcAft>
              <a:buSzPts val="1600"/>
              <a:buChar char="o"/>
              <a:defRPr sz="1600"/>
            </a:lvl2pPr>
            <a:lvl3pPr algn="l" indent="-317500" lvl="2" marL="1371600">
              <a:lnSpc>
                <a:spcPct val="90000"/>
              </a:lnSpc>
              <a:spcBef>
                <a:spcPts val="500"/>
              </a:spcBef>
              <a:spcAft>
                <a:spcPts val="0"/>
              </a:spcAft>
              <a:buSzPts val="1400"/>
              <a:buChar char="o"/>
              <a:defRPr sz="1400"/>
            </a:lvl3pPr>
            <a:lvl4pPr algn="l" indent="-304800" lvl="3" marL="1828800">
              <a:lnSpc>
                <a:spcPct val="90000"/>
              </a:lnSpc>
              <a:spcBef>
                <a:spcPts val="500"/>
              </a:spcBef>
              <a:spcAft>
                <a:spcPts val="0"/>
              </a:spcAft>
              <a:buSzPts val="1200"/>
              <a:buChar char="o"/>
              <a:defRPr sz="1200"/>
            </a:lvl4pPr>
            <a:lvl5pPr algn="l" indent="-304800" lvl="4" marL="2286000">
              <a:lnSpc>
                <a:spcPct val="90000"/>
              </a:lnSpc>
              <a:spcBef>
                <a:spcPts val="500"/>
              </a:spcBef>
              <a:spcAft>
                <a:spcPts val="0"/>
              </a:spcAft>
              <a:buSzPts val="1200"/>
              <a:buChar char="o"/>
              <a:defRPr sz="1200"/>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801" name="Google Shape;127;p23"/>
          <p:cNvSpPr txBox="1">
            <a:spLocks noGrp="1"/>
          </p:cNvSpPr>
          <p:nvPr>
            <p:ph type="body" idx="3"/>
          </p:nvPr>
        </p:nvSpPr>
        <p:spPr>
          <a:xfrm>
            <a:off x="5541264" y="2185416"/>
            <a:ext cx="3621024" cy="493776"/>
          </a:xfrm>
          <a:prstGeom prst="rect"/>
          <a:noFill/>
          <a:ln>
            <a:noFill/>
          </a:ln>
        </p:spPr>
        <p:txBody>
          <a:bodyPr anchor="t" anchorCtr="0" bIns="45700" lIns="91425" rIns="91425" spcFirstLastPara="1" tIns="45700" wrap="square">
            <a:noAutofit/>
          </a:bodyPr>
          <a:lstStyle>
            <a:lvl1pPr algn="l" indent="-228600" lvl="0" marL="457200">
              <a:lnSpc>
                <a:spcPct val="90000"/>
              </a:lnSpc>
              <a:spcBef>
                <a:spcPts val="1000"/>
              </a:spcBef>
              <a:spcAft>
                <a:spcPts val="0"/>
              </a:spcAft>
              <a:buSzPts val="2400"/>
              <a:buNone/>
              <a:defRPr b="1" sz="2400">
                <a:latin typeface="Twentieth Century"/>
                <a:ea typeface="Twentieth Century"/>
                <a:cs typeface="Twentieth Century"/>
                <a:sym typeface="Twentieth Century"/>
              </a:defRPr>
            </a:lvl1pPr>
            <a:lvl2pPr algn="l" indent="-228600" lvl="1" marL="914400">
              <a:lnSpc>
                <a:spcPct val="90000"/>
              </a:lnSpc>
              <a:spcBef>
                <a:spcPts val="500"/>
              </a:spcBef>
              <a:spcAft>
                <a:spcPts val="0"/>
              </a:spcAft>
              <a:buSzPts val="2000"/>
              <a:buNone/>
              <a:defRPr b="1" sz="2000"/>
            </a:lvl2pPr>
            <a:lvl3pPr algn="l" indent="-228600" lvl="2" marL="1371600">
              <a:lnSpc>
                <a:spcPct val="90000"/>
              </a:lnSpc>
              <a:spcBef>
                <a:spcPts val="500"/>
              </a:spcBef>
              <a:spcAft>
                <a:spcPts val="0"/>
              </a:spcAft>
              <a:buSzPts val="1800"/>
              <a:buNone/>
              <a:defRPr b="1" sz="1800"/>
            </a:lvl3pPr>
            <a:lvl4pPr algn="l" indent="-228600" lvl="3" marL="1828800">
              <a:lnSpc>
                <a:spcPct val="90000"/>
              </a:lnSpc>
              <a:spcBef>
                <a:spcPts val="500"/>
              </a:spcBef>
              <a:spcAft>
                <a:spcPts val="0"/>
              </a:spcAft>
              <a:buSzPts val="1600"/>
              <a:buNone/>
              <a:defRPr b="1" sz="1600"/>
            </a:lvl4pPr>
            <a:lvl5pPr algn="l" indent="-228600" lvl="4" marL="2286000">
              <a:lnSpc>
                <a:spcPct val="90000"/>
              </a:lnSpc>
              <a:spcBef>
                <a:spcPts val="500"/>
              </a:spcBef>
              <a:spcAft>
                <a:spcPts val="0"/>
              </a:spcAft>
              <a:buSzPts val="1600"/>
              <a:buNone/>
              <a:defRPr b="1" sz="1600"/>
            </a:lvl5pPr>
            <a:lvl6pPr algn="l" indent="-228600" lvl="5" marL="2743200">
              <a:lnSpc>
                <a:spcPct val="90000"/>
              </a:lnSpc>
              <a:spcBef>
                <a:spcPts val="500"/>
              </a:spcBef>
              <a:spcAft>
                <a:spcPts val="0"/>
              </a:spcAft>
              <a:buClr>
                <a:schemeClr val="dk1"/>
              </a:buClr>
              <a:buSzPts val="1600"/>
              <a:buNone/>
              <a:defRPr b="1" sz="1600"/>
            </a:lvl6pPr>
            <a:lvl7pPr algn="l" indent="-228600" lvl="6" marL="3200400">
              <a:lnSpc>
                <a:spcPct val="90000"/>
              </a:lnSpc>
              <a:spcBef>
                <a:spcPts val="500"/>
              </a:spcBef>
              <a:spcAft>
                <a:spcPts val="0"/>
              </a:spcAft>
              <a:buClr>
                <a:schemeClr val="dk1"/>
              </a:buClr>
              <a:buSzPts val="1600"/>
              <a:buNone/>
              <a:defRPr b="1" sz="1600"/>
            </a:lvl7pPr>
            <a:lvl8pPr algn="l" indent="-228600" lvl="7" marL="3657600">
              <a:lnSpc>
                <a:spcPct val="90000"/>
              </a:lnSpc>
              <a:spcBef>
                <a:spcPts val="500"/>
              </a:spcBef>
              <a:spcAft>
                <a:spcPts val="0"/>
              </a:spcAft>
              <a:buClr>
                <a:schemeClr val="dk1"/>
              </a:buClr>
              <a:buSzPts val="1600"/>
              <a:buNone/>
              <a:defRPr b="1" sz="1600"/>
            </a:lvl8pPr>
            <a:lvl9pPr algn="l" indent="-228600" lvl="8" marL="4114800">
              <a:lnSpc>
                <a:spcPct val="90000"/>
              </a:lnSpc>
              <a:spcBef>
                <a:spcPts val="500"/>
              </a:spcBef>
              <a:spcAft>
                <a:spcPts val="0"/>
              </a:spcAft>
              <a:buClr>
                <a:schemeClr val="dk1"/>
              </a:buClr>
              <a:buSzPts val="1600"/>
              <a:buNone/>
              <a:defRPr b="1" sz="1600"/>
            </a:lvl9pPr>
          </a:lstStyle>
          <a:p/>
        </p:txBody>
      </p:sp>
      <p:sp>
        <p:nvSpPr>
          <p:cNvPr id="1048802" name="Google Shape;128;p23"/>
          <p:cNvSpPr txBox="1">
            <a:spLocks noGrp="1"/>
          </p:cNvSpPr>
          <p:nvPr>
            <p:ph type="body" idx="4"/>
          </p:nvPr>
        </p:nvSpPr>
        <p:spPr>
          <a:xfrm>
            <a:off x="5541264" y="2743200"/>
            <a:ext cx="3621024" cy="2578608"/>
          </a:xfrm>
          <a:prstGeom prst="rect"/>
          <a:noFill/>
          <a:ln>
            <a:noFill/>
          </a:ln>
        </p:spPr>
        <p:txBody>
          <a:bodyPr anchor="t" anchorCtr="0" bIns="45700" lIns="91425" rIns="91425" spcFirstLastPara="1" tIns="45700" wrap="square">
            <a:noAutofit/>
          </a:bodyPr>
          <a:lstStyle>
            <a:lvl1pPr algn="l" indent="-342900" lvl="0" marL="457200">
              <a:lnSpc>
                <a:spcPct val="90000"/>
              </a:lnSpc>
              <a:spcBef>
                <a:spcPts val="1000"/>
              </a:spcBef>
              <a:spcAft>
                <a:spcPts val="0"/>
              </a:spcAft>
              <a:buSzPts val="1800"/>
              <a:buChar char="o"/>
              <a:defRPr sz="1800"/>
            </a:lvl1pPr>
            <a:lvl2pPr algn="l" indent="-330200" lvl="1" marL="914400">
              <a:lnSpc>
                <a:spcPct val="90000"/>
              </a:lnSpc>
              <a:spcBef>
                <a:spcPts val="500"/>
              </a:spcBef>
              <a:spcAft>
                <a:spcPts val="0"/>
              </a:spcAft>
              <a:buSzPts val="1600"/>
              <a:buChar char="o"/>
              <a:defRPr sz="1600"/>
            </a:lvl2pPr>
            <a:lvl3pPr algn="l" indent="-317500" lvl="2" marL="1371600">
              <a:lnSpc>
                <a:spcPct val="90000"/>
              </a:lnSpc>
              <a:spcBef>
                <a:spcPts val="500"/>
              </a:spcBef>
              <a:spcAft>
                <a:spcPts val="0"/>
              </a:spcAft>
              <a:buSzPts val="1400"/>
              <a:buChar char="o"/>
              <a:defRPr sz="1400"/>
            </a:lvl3pPr>
            <a:lvl4pPr algn="l" indent="-304800" lvl="3" marL="1828800">
              <a:lnSpc>
                <a:spcPct val="90000"/>
              </a:lnSpc>
              <a:spcBef>
                <a:spcPts val="500"/>
              </a:spcBef>
              <a:spcAft>
                <a:spcPts val="0"/>
              </a:spcAft>
              <a:buSzPts val="1200"/>
              <a:buChar char="o"/>
              <a:defRPr sz="1200"/>
            </a:lvl4pPr>
            <a:lvl5pPr algn="l" indent="-304800" lvl="4" marL="2286000">
              <a:lnSpc>
                <a:spcPct val="90000"/>
              </a:lnSpc>
              <a:spcBef>
                <a:spcPts val="500"/>
              </a:spcBef>
              <a:spcAft>
                <a:spcPts val="0"/>
              </a:spcAft>
              <a:buSzPts val="1200"/>
              <a:buChar char="o"/>
              <a:defRPr sz="1200"/>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803" name="Google Shape;129;p23"/>
          <p:cNvSpPr txBox="1">
            <a:spLocks noGrp="1"/>
          </p:cNvSpPr>
          <p:nvPr>
            <p:ph type="ftr" idx="11"/>
          </p:nvPr>
        </p:nvSpPr>
        <p:spPr>
          <a:xfrm>
            <a:off x="466344" y="6190488"/>
            <a:ext cx="233172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804" name="Google Shape;130;p23"/>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ree Column">
  <p:cSld name="Three Column">
    <p:spTree>
      <p:nvGrpSpPr>
        <p:cNvPr id="76" name="Shape 131"/>
        <p:cNvGrpSpPr/>
        <p:nvPr/>
      </p:nvGrpSpPr>
      <p:grpSpPr>
        <a:xfrm>
          <a:off x="0" y="0"/>
          <a:ext cx="0" cy="0"/>
          <a:chOff x="0" y="0"/>
          <a:chExt cx="0" cy="0"/>
        </a:xfrm>
      </p:grpSpPr>
      <p:sp>
        <p:nvSpPr>
          <p:cNvPr id="1048700" name="Google Shape;132;p24"/>
          <p:cNvSpPr/>
          <p:nvPr/>
        </p:nvSpPr>
        <p:spPr>
          <a:xfrm>
            <a:off x="19485" y="0"/>
            <a:ext cx="6721146" cy="6858000"/>
          </a:xfrm>
          <a:custGeom>
            <a:avLst/>
            <a:ahLst/>
            <a:rect l="l" t="t" r="r" b="b"/>
            <a:pathLst>
              <a:path w="6721146" h="6858000" extrusionOk="0">
                <a:moveTo>
                  <a:pt x="0" y="0"/>
                </a:moveTo>
                <a:lnTo>
                  <a:pt x="399503" y="0"/>
                </a:lnTo>
                <a:lnTo>
                  <a:pt x="395119" y="19864"/>
                </a:lnTo>
                <a:cubicBezTo>
                  <a:pt x="355531" y="180505"/>
                  <a:pt x="305509" y="350292"/>
                  <a:pt x="244176" y="529296"/>
                </a:cubicBezTo>
                <a:cubicBezTo>
                  <a:pt x="-223599" y="2697668"/>
                  <a:pt x="276778" y="4254046"/>
                  <a:pt x="993095" y="5197987"/>
                </a:cubicBezTo>
                <a:cubicBezTo>
                  <a:pt x="1709415" y="6141924"/>
                  <a:pt x="3704883" y="6653220"/>
                  <a:pt x="4989455" y="6468602"/>
                </a:cubicBezTo>
                <a:cubicBezTo>
                  <a:pt x="5774573" y="6353740"/>
                  <a:pt x="6315041" y="6502080"/>
                  <a:pt x="6648701" y="6787937"/>
                </a:cubicBezTo>
                <a:lnTo>
                  <a:pt x="6721146" y="6858000"/>
                </a:lnTo>
                <a:lnTo>
                  <a:pt x="0" y="6858000"/>
                </a:lnTo>
                <a:close/>
              </a:path>
            </a:pathLst>
          </a:custGeom>
          <a:gradFill>
            <a:gsLst>
              <a:gs pos="0">
                <a:srgbClr val="92CDF0">
                  <a:alpha val="29411"/>
                </a:srgbClr>
              </a:gs>
              <a:gs pos="73000">
                <a:srgbClr val="0F2857"/>
              </a:gs>
              <a:gs pos="100000">
                <a:srgbClr val="0F2857"/>
              </a:gs>
            </a:gsLst>
            <a:path path="circle">
              <a:fillToRect l="100000" t="100000"/>
            </a:path>
            <a:tileRect r="-100000" b="-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dk1"/>
              </a:solidFill>
              <a:latin typeface="Quattrocento Sans"/>
              <a:ea typeface="Quattrocento Sans"/>
              <a:cs typeface="Quattrocento Sans"/>
              <a:sym typeface="Quattrocento Sans"/>
            </a:endParaRPr>
          </a:p>
        </p:txBody>
      </p:sp>
      <p:sp>
        <p:nvSpPr>
          <p:cNvPr id="1048701" name="Google Shape;133;p24"/>
          <p:cNvSpPr/>
          <p:nvPr/>
        </p:nvSpPr>
        <p:spPr>
          <a:xfrm>
            <a:off x="8497" y="7662"/>
            <a:ext cx="4591137" cy="3588767"/>
          </a:xfrm>
          <a:custGeom>
            <a:avLst/>
            <a:ahLst/>
            <a:rect l="l" t="t" r="r" b="b"/>
            <a:pathLst>
              <a:path w="4591137" h="3588767" extrusionOk="0">
                <a:moveTo>
                  <a:pt x="0" y="0"/>
                </a:moveTo>
                <a:lnTo>
                  <a:pt x="4591137" y="0"/>
                </a:lnTo>
                <a:lnTo>
                  <a:pt x="4458037" y="139038"/>
                </a:lnTo>
                <a:cubicBezTo>
                  <a:pt x="4038035" y="589101"/>
                  <a:pt x="3677988" y="1055885"/>
                  <a:pt x="3406398" y="1512312"/>
                </a:cubicBezTo>
                <a:cubicBezTo>
                  <a:pt x="2398561" y="3215836"/>
                  <a:pt x="1221089" y="3736280"/>
                  <a:pt x="202105" y="3554432"/>
                </a:cubicBezTo>
                <a:lnTo>
                  <a:pt x="0" y="3506319"/>
                </a:lnTo>
                <a:close/>
              </a:path>
            </a:pathLst>
          </a:custGeom>
          <a:gradFill>
            <a:gsLst>
              <a:gs pos="0">
                <a:srgbClr val="0F2857">
                  <a:alpha val="55686"/>
                </a:srgbClr>
              </a:gs>
              <a:gs pos="99000">
                <a:srgbClr val="BDE0F5">
                  <a:alpha val="20000"/>
                </a:srgbClr>
              </a:gs>
              <a:gs pos="100000">
                <a:srgbClr val="BDE0F5">
                  <a:alpha val="20000"/>
                </a:srgbClr>
              </a:gs>
            </a:gsLst>
            <a:lin ang="18900000" scaled="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dk1"/>
              </a:solidFill>
              <a:latin typeface="Quattrocento Sans"/>
              <a:ea typeface="Quattrocento Sans"/>
              <a:cs typeface="Quattrocento Sans"/>
              <a:sym typeface="Quattrocento Sans"/>
            </a:endParaRPr>
          </a:p>
        </p:txBody>
      </p:sp>
      <p:sp>
        <p:nvSpPr>
          <p:cNvPr id="1048702" name="Google Shape;134;p24"/>
          <p:cNvSpPr/>
          <p:nvPr/>
        </p:nvSpPr>
        <p:spPr>
          <a:xfrm>
            <a:off x="0" y="0"/>
            <a:ext cx="1893320" cy="2085274"/>
          </a:xfrm>
          <a:custGeom>
            <a:avLst/>
            <a:ahLst/>
            <a:rect l="l" t="t" r="r" b="b"/>
            <a:pathLst>
              <a:path w="1893320" h="2085274" extrusionOk="0">
                <a:moveTo>
                  <a:pt x="0" y="0"/>
                </a:moveTo>
                <a:lnTo>
                  <a:pt x="1893320" y="0"/>
                </a:lnTo>
                <a:lnTo>
                  <a:pt x="1836420" y="89992"/>
                </a:lnTo>
                <a:cubicBezTo>
                  <a:pt x="1676137" y="357859"/>
                  <a:pt x="1549717" y="629674"/>
                  <a:pt x="1471130" y="883842"/>
                </a:cubicBezTo>
                <a:cubicBezTo>
                  <a:pt x="1174602" y="1851540"/>
                  <a:pt x="614067" y="2156914"/>
                  <a:pt x="90049" y="2071651"/>
                </a:cubicBezTo>
                <a:lnTo>
                  <a:pt x="0" y="2052168"/>
                </a:lnTo>
                <a:lnTo>
                  <a:pt x="0" y="0"/>
                </a:lnTo>
                <a:close/>
              </a:path>
            </a:pathLst>
          </a:custGeom>
          <a:solidFill>
            <a:srgbClr val="170CC2">
              <a:alpha val="10588"/>
            </a:srgbClr>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03" name="Google Shape;135;p24"/>
          <p:cNvSpPr/>
          <p:nvPr/>
        </p:nvSpPr>
        <p:spPr>
          <a:xfrm>
            <a:off x="2" y="5262792"/>
            <a:ext cx="2809260" cy="1595208"/>
          </a:xfrm>
          <a:custGeom>
            <a:avLst/>
            <a:ahLst/>
            <a:rect l="l" t="t" r="r" b="b"/>
            <a:pathLst>
              <a:path w="2809260" h="1595208" extrusionOk="0">
                <a:moveTo>
                  <a:pt x="0" y="0"/>
                </a:moveTo>
                <a:lnTo>
                  <a:pt x="101140" y="117015"/>
                </a:lnTo>
                <a:cubicBezTo>
                  <a:pt x="653434" y="714877"/>
                  <a:pt x="1509442" y="1220329"/>
                  <a:pt x="2208849" y="1381471"/>
                </a:cubicBezTo>
                <a:cubicBezTo>
                  <a:pt x="2416303" y="1428716"/>
                  <a:pt x="2594874" y="1490011"/>
                  <a:pt x="2746965" y="1562268"/>
                </a:cubicBezTo>
                <a:lnTo>
                  <a:pt x="2809260" y="1595208"/>
                </a:lnTo>
                <a:lnTo>
                  <a:pt x="0" y="1595207"/>
                </a:lnTo>
                <a:close/>
              </a:path>
            </a:pathLst>
          </a:custGeom>
          <a:gradFill>
            <a:gsLst>
              <a:gs pos="0">
                <a:srgbClr val="F6A6F4">
                  <a:alpha val="44705"/>
                </a:srgbClr>
              </a:gs>
              <a:gs pos="98000">
                <a:srgbClr val="170CC2">
                  <a:alpha val="66666"/>
                </a:srgbClr>
              </a:gs>
              <a:gs pos="100000">
                <a:srgbClr val="170CC2">
                  <a:alpha val="66666"/>
                </a:srgbClr>
              </a:gs>
            </a:gsLst>
            <a:path path="circle">
              <a:fillToRect l="100000" t="100000"/>
            </a:path>
            <a:tileRect r="-100000" b="-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dk1"/>
              </a:solidFill>
              <a:latin typeface="Quattrocento Sans"/>
              <a:ea typeface="Quattrocento Sans"/>
              <a:cs typeface="Quattrocento Sans"/>
              <a:sym typeface="Quattrocento Sans"/>
            </a:endParaRPr>
          </a:p>
        </p:txBody>
      </p:sp>
      <p:sp>
        <p:nvSpPr>
          <p:cNvPr id="1048704" name="Google Shape;136;p24"/>
          <p:cNvSpPr/>
          <p:nvPr/>
        </p:nvSpPr>
        <p:spPr>
          <a:xfrm>
            <a:off x="10193397" y="2730129"/>
            <a:ext cx="1979119" cy="4127871"/>
          </a:xfrm>
          <a:custGeom>
            <a:avLst/>
            <a:ahLst/>
            <a:rect l="l" t="t" r="r" b="b"/>
            <a:pathLst>
              <a:path w="1979119" h="4127871" extrusionOk="0">
                <a:moveTo>
                  <a:pt x="1979119" y="0"/>
                </a:moveTo>
                <a:lnTo>
                  <a:pt x="1979119" y="4127871"/>
                </a:lnTo>
                <a:lnTo>
                  <a:pt x="0" y="4127871"/>
                </a:lnTo>
                <a:lnTo>
                  <a:pt x="113381" y="3939685"/>
                </a:lnTo>
                <a:cubicBezTo>
                  <a:pt x="496433" y="3268400"/>
                  <a:pt x="776925" y="2555572"/>
                  <a:pt x="893390" y="1926136"/>
                </a:cubicBezTo>
                <a:cubicBezTo>
                  <a:pt x="1059875" y="1013485"/>
                  <a:pt x="1404160" y="429246"/>
                  <a:pt x="1827429" y="103152"/>
                </a:cubicBezTo>
                <a:lnTo>
                  <a:pt x="1979119" y="0"/>
                </a:lnTo>
                <a:close/>
              </a:path>
            </a:pathLst>
          </a:custGeom>
          <a:gradFill>
            <a:gsLst>
              <a:gs pos="0">
                <a:srgbClr val="F6AEF4">
                  <a:alpha val="35294"/>
                </a:srgbClr>
              </a:gs>
              <a:gs pos="83000">
                <a:srgbClr val="1B0FE1">
                  <a:alpha val="34901"/>
                </a:srgbClr>
              </a:gs>
              <a:gs pos="100000">
                <a:srgbClr val="1B0FE1">
                  <a:alpha val="34901"/>
                </a:srgbClr>
              </a:gs>
            </a:gsLst>
            <a:path path="circle">
              <a:fillToRect t="100000" r="100000"/>
            </a:path>
            <a:tileRect l="-100000" b="-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05" name="Google Shape;137;p24"/>
          <p:cNvSpPr txBox="1">
            <a:spLocks noGrp="1"/>
          </p:cNvSpPr>
          <p:nvPr>
            <p:ph type="title"/>
          </p:nvPr>
        </p:nvSpPr>
        <p:spPr>
          <a:xfrm>
            <a:off x="1545336" y="822960"/>
            <a:ext cx="8878824" cy="1069848"/>
          </a:xfrm>
          <a:prstGeom prst="rect"/>
          <a:noFill/>
          <a:ln>
            <a:noFill/>
          </a:ln>
        </p:spPr>
        <p:txBody>
          <a:bodyPr anchor="b" anchorCtr="0" bIns="45700" lIns="91425" rIns="91425" spcFirstLastPara="1" tIns="45700" wrap="square">
            <a:noAutofit/>
          </a:bodyPr>
          <a:lstStyle>
            <a:lvl1pPr algn="l" lvl="0">
              <a:lnSpc>
                <a:spcPct val="90000"/>
              </a:lnSpc>
              <a:spcBef>
                <a:spcPts val="0"/>
              </a:spcBef>
              <a:spcAft>
                <a:spcPts val="0"/>
              </a:spcAft>
              <a:buClr>
                <a:schemeClr val="lt1"/>
              </a:buClr>
              <a:buSzPts val="4000"/>
              <a:buFont typeface="Twentieth Century"/>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706" name="Google Shape;138;p24"/>
          <p:cNvSpPr txBox="1">
            <a:spLocks noGrp="1"/>
          </p:cNvSpPr>
          <p:nvPr>
            <p:ph type="body" idx="1"/>
          </p:nvPr>
        </p:nvSpPr>
        <p:spPr>
          <a:xfrm>
            <a:off x="1536192" y="2185416"/>
            <a:ext cx="2953512" cy="493776"/>
          </a:xfrm>
          <a:prstGeom prst="rect"/>
          <a:noFill/>
          <a:ln>
            <a:noFill/>
          </a:ln>
        </p:spPr>
        <p:txBody>
          <a:bodyPr anchor="t" anchorCtr="0" bIns="45700" lIns="91425" rIns="91425" spcFirstLastPara="1" tIns="45700" wrap="square">
            <a:noAutofit/>
          </a:bodyPr>
          <a:lstStyle>
            <a:lvl1pPr algn="l" indent="-228600" lvl="0" marL="457200">
              <a:lnSpc>
                <a:spcPct val="90000"/>
              </a:lnSpc>
              <a:spcBef>
                <a:spcPts val="1000"/>
              </a:spcBef>
              <a:spcAft>
                <a:spcPts val="0"/>
              </a:spcAft>
              <a:buSzPts val="2400"/>
              <a:buNone/>
              <a:defRPr b="1" sz="2400">
                <a:latin typeface="Twentieth Century"/>
                <a:ea typeface="Twentieth Century"/>
                <a:cs typeface="Twentieth Century"/>
                <a:sym typeface="Twentieth Century"/>
              </a:defRPr>
            </a:lvl1pPr>
            <a:lvl2pPr algn="l" indent="-228600" lvl="1" marL="914400">
              <a:lnSpc>
                <a:spcPct val="90000"/>
              </a:lnSpc>
              <a:spcBef>
                <a:spcPts val="500"/>
              </a:spcBef>
              <a:spcAft>
                <a:spcPts val="0"/>
              </a:spcAft>
              <a:buSzPts val="2000"/>
              <a:buNone/>
              <a:defRPr b="1" sz="2000"/>
            </a:lvl2pPr>
            <a:lvl3pPr algn="l" indent="-228600" lvl="2" marL="1371600">
              <a:lnSpc>
                <a:spcPct val="90000"/>
              </a:lnSpc>
              <a:spcBef>
                <a:spcPts val="500"/>
              </a:spcBef>
              <a:spcAft>
                <a:spcPts val="0"/>
              </a:spcAft>
              <a:buSzPts val="1800"/>
              <a:buNone/>
              <a:defRPr b="1" sz="1800"/>
            </a:lvl3pPr>
            <a:lvl4pPr algn="l" indent="-228600" lvl="3" marL="1828800">
              <a:lnSpc>
                <a:spcPct val="90000"/>
              </a:lnSpc>
              <a:spcBef>
                <a:spcPts val="500"/>
              </a:spcBef>
              <a:spcAft>
                <a:spcPts val="0"/>
              </a:spcAft>
              <a:buSzPts val="1600"/>
              <a:buNone/>
              <a:defRPr b="1" sz="1600"/>
            </a:lvl4pPr>
            <a:lvl5pPr algn="l" indent="-228600" lvl="4" marL="2286000">
              <a:lnSpc>
                <a:spcPct val="90000"/>
              </a:lnSpc>
              <a:spcBef>
                <a:spcPts val="500"/>
              </a:spcBef>
              <a:spcAft>
                <a:spcPts val="0"/>
              </a:spcAft>
              <a:buSzPts val="1600"/>
              <a:buNone/>
              <a:defRPr b="1" sz="1600"/>
            </a:lvl5pPr>
            <a:lvl6pPr algn="l" indent="-228600" lvl="5" marL="2743200">
              <a:lnSpc>
                <a:spcPct val="90000"/>
              </a:lnSpc>
              <a:spcBef>
                <a:spcPts val="500"/>
              </a:spcBef>
              <a:spcAft>
                <a:spcPts val="0"/>
              </a:spcAft>
              <a:buClr>
                <a:schemeClr val="dk1"/>
              </a:buClr>
              <a:buSzPts val="1600"/>
              <a:buNone/>
              <a:defRPr b="1" sz="1600"/>
            </a:lvl6pPr>
            <a:lvl7pPr algn="l" indent="-228600" lvl="6" marL="3200400">
              <a:lnSpc>
                <a:spcPct val="90000"/>
              </a:lnSpc>
              <a:spcBef>
                <a:spcPts val="500"/>
              </a:spcBef>
              <a:spcAft>
                <a:spcPts val="0"/>
              </a:spcAft>
              <a:buClr>
                <a:schemeClr val="dk1"/>
              </a:buClr>
              <a:buSzPts val="1600"/>
              <a:buNone/>
              <a:defRPr b="1" sz="1600"/>
            </a:lvl7pPr>
            <a:lvl8pPr algn="l" indent="-228600" lvl="7" marL="3657600">
              <a:lnSpc>
                <a:spcPct val="90000"/>
              </a:lnSpc>
              <a:spcBef>
                <a:spcPts val="500"/>
              </a:spcBef>
              <a:spcAft>
                <a:spcPts val="0"/>
              </a:spcAft>
              <a:buClr>
                <a:schemeClr val="dk1"/>
              </a:buClr>
              <a:buSzPts val="1600"/>
              <a:buNone/>
              <a:defRPr b="1" sz="1600"/>
            </a:lvl8pPr>
            <a:lvl9pPr algn="l" indent="-228600" lvl="8" marL="4114800">
              <a:lnSpc>
                <a:spcPct val="90000"/>
              </a:lnSpc>
              <a:spcBef>
                <a:spcPts val="500"/>
              </a:spcBef>
              <a:spcAft>
                <a:spcPts val="0"/>
              </a:spcAft>
              <a:buClr>
                <a:schemeClr val="dk1"/>
              </a:buClr>
              <a:buSzPts val="1600"/>
              <a:buNone/>
              <a:defRPr b="1" sz="1600"/>
            </a:lvl9pPr>
          </a:lstStyle>
          <a:p/>
        </p:txBody>
      </p:sp>
      <p:sp>
        <p:nvSpPr>
          <p:cNvPr id="1048707" name="Google Shape;139;p24"/>
          <p:cNvSpPr txBox="1">
            <a:spLocks noGrp="1"/>
          </p:cNvSpPr>
          <p:nvPr>
            <p:ph type="body" idx="2"/>
          </p:nvPr>
        </p:nvSpPr>
        <p:spPr>
          <a:xfrm>
            <a:off x="1536192" y="2743200"/>
            <a:ext cx="2953512" cy="2578608"/>
          </a:xfrm>
          <a:prstGeom prst="rect"/>
          <a:noFill/>
          <a:ln>
            <a:noFill/>
          </a:ln>
        </p:spPr>
        <p:txBody>
          <a:bodyPr anchor="t" anchorCtr="0" bIns="45700" lIns="91425" rIns="91425" spcFirstLastPara="1" tIns="45700" wrap="square">
            <a:noAutofit/>
          </a:bodyPr>
          <a:lstStyle>
            <a:lvl1pPr algn="l" indent="-342900" lvl="0" marL="457200">
              <a:lnSpc>
                <a:spcPct val="90000"/>
              </a:lnSpc>
              <a:spcBef>
                <a:spcPts val="1000"/>
              </a:spcBef>
              <a:spcAft>
                <a:spcPts val="0"/>
              </a:spcAft>
              <a:buSzPts val="1800"/>
              <a:buChar char="o"/>
              <a:defRPr sz="1800"/>
            </a:lvl1pPr>
            <a:lvl2pPr algn="l" indent="-330200" lvl="1" marL="914400">
              <a:lnSpc>
                <a:spcPct val="90000"/>
              </a:lnSpc>
              <a:spcBef>
                <a:spcPts val="500"/>
              </a:spcBef>
              <a:spcAft>
                <a:spcPts val="0"/>
              </a:spcAft>
              <a:buSzPts val="1600"/>
              <a:buChar char="o"/>
              <a:defRPr sz="1600"/>
            </a:lvl2pPr>
            <a:lvl3pPr algn="l" indent="-317500" lvl="2" marL="1371600">
              <a:lnSpc>
                <a:spcPct val="90000"/>
              </a:lnSpc>
              <a:spcBef>
                <a:spcPts val="500"/>
              </a:spcBef>
              <a:spcAft>
                <a:spcPts val="0"/>
              </a:spcAft>
              <a:buSzPts val="1400"/>
              <a:buChar char="o"/>
              <a:defRPr sz="1400"/>
            </a:lvl3pPr>
            <a:lvl4pPr algn="l" indent="-304800" lvl="3" marL="1828800">
              <a:lnSpc>
                <a:spcPct val="90000"/>
              </a:lnSpc>
              <a:spcBef>
                <a:spcPts val="500"/>
              </a:spcBef>
              <a:spcAft>
                <a:spcPts val="0"/>
              </a:spcAft>
              <a:buSzPts val="1200"/>
              <a:buChar char="o"/>
              <a:defRPr sz="1200"/>
            </a:lvl4pPr>
            <a:lvl5pPr algn="l" indent="-304800" lvl="4" marL="2286000">
              <a:lnSpc>
                <a:spcPct val="90000"/>
              </a:lnSpc>
              <a:spcBef>
                <a:spcPts val="500"/>
              </a:spcBef>
              <a:spcAft>
                <a:spcPts val="0"/>
              </a:spcAft>
              <a:buSzPts val="1200"/>
              <a:buChar char="o"/>
              <a:defRPr sz="1200"/>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08" name="Google Shape;140;p24"/>
          <p:cNvSpPr txBox="1">
            <a:spLocks noGrp="1"/>
          </p:cNvSpPr>
          <p:nvPr>
            <p:ph type="body" idx="3"/>
          </p:nvPr>
        </p:nvSpPr>
        <p:spPr>
          <a:xfrm>
            <a:off x="4754880" y="2185416"/>
            <a:ext cx="2953512" cy="493776"/>
          </a:xfrm>
          <a:prstGeom prst="rect"/>
          <a:noFill/>
          <a:ln>
            <a:noFill/>
          </a:ln>
        </p:spPr>
        <p:txBody>
          <a:bodyPr anchor="t" anchorCtr="0" bIns="45700" lIns="91425" rIns="91425" spcFirstLastPara="1" tIns="45700" wrap="square">
            <a:noAutofit/>
          </a:bodyPr>
          <a:lstStyle>
            <a:lvl1pPr algn="l" indent="-228600" lvl="0" marL="457200">
              <a:lnSpc>
                <a:spcPct val="90000"/>
              </a:lnSpc>
              <a:spcBef>
                <a:spcPts val="1000"/>
              </a:spcBef>
              <a:spcAft>
                <a:spcPts val="0"/>
              </a:spcAft>
              <a:buSzPts val="2400"/>
              <a:buNone/>
              <a:defRPr b="1" sz="2400">
                <a:latin typeface="Twentieth Century"/>
                <a:ea typeface="Twentieth Century"/>
                <a:cs typeface="Twentieth Century"/>
                <a:sym typeface="Twentieth Century"/>
              </a:defRPr>
            </a:lvl1pPr>
            <a:lvl2pPr algn="l" indent="-228600" lvl="1" marL="914400">
              <a:lnSpc>
                <a:spcPct val="90000"/>
              </a:lnSpc>
              <a:spcBef>
                <a:spcPts val="500"/>
              </a:spcBef>
              <a:spcAft>
                <a:spcPts val="0"/>
              </a:spcAft>
              <a:buSzPts val="2000"/>
              <a:buNone/>
              <a:defRPr b="1" sz="2000"/>
            </a:lvl2pPr>
            <a:lvl3pPr algn="l" indent="-228600" lvl="2" marL="1371600">
              <a:lnSpc>
                <a:spcPct val="90000"/>
              </a:lnSpc>
              <a:spcBef>
                <a:spcPts val="500"/>
              </a:spcBef>
              <a:spcAft>
                <a:spcPts val="0"/>
              </a:spcAft>
              <a:buSzPts val="1800"/>
              <a:buNone/>
              <a:defRPr b="1" sz="1800"/>
            </a:lvl3pPr>
            <a:lvl4pPr algn="l" indent="-228600" lvl="3" marL="1828800">
              <a:lnSpc>
                <a:spcPct val="90000"/>
              </a:lnSpc>
              <a:spcBef>
                <a:spcPts val="500"/>
              </a:spcBef>
              <a:spcAft>
                <a:spcPts val="0"/>
              </a:spcAft>
              <a:buSzPts val="1600"/>
              <a:buNone/>
              <a:defRPr b="1" sz="1600"/>
            </a:lvl4pPr>
            <a:lvl5pPr algn="l" indent="-228600" lvl="4" marL="2286000">
              <a:lnSpc>
                <a:spcPct val="90000"/>
              </a:lnSpc>
              <a:spcBef>
                <a:spcPts val="500"/>
              </a:spcBef>
              <a:spcAft>
                <a:spcPts val="0"/>
              </a:spcAft>
              <a:buSzPts val="1600"/>
              <a:buNone/>
              <a:defRPr b="1" sz="1600"/>
            </a:lvl5pPr>
            <a:lvl6pPr algn="l" indent="-228600" lvl="5" marL="2743200">
              <a:lnSpc>
                <a:spcPct val="90000"/>
              </a:lnSpc>
              <a:spcBef>
                <a:spcPts val="500"/>
              </a:spcBef>
              <a:spcAft>
                <a:spcPts val="0"/>
              </a:spcAft>
              <a:buClr>
                <a:schemeClr val="dk1"/>
              </a:buClr>
              <a:buSzPts val="1600"/>
              <a:buNone/>
              <a:defRPr b="1" sz="1600"/>
            </a:lvl6pPr>
            <a:lvl7pPr algn="l" indent="-228600" lvl="6" marL="3200400">
              <a:lnSpc>
                <a:spcPct val="90000"/>
              </a:lnSpc>
              <a:spcBef>
                <a:spcPts val="500"/>
              </a:spcBef>
              <a:spcAft>
                <a:spcPts val="0"/>
              </a:spcAft>
              <a:buClr>
                <a:schemeClr val="dk1"/>
              </a:buClr>
              <a:buSzPts val="1600"/>
              <a:buNone/>
              <a:defRPr b="1" sz="1600"/>
            </a:lvl7pPr>
            <a:lvl8pPr algn="l" indent="-228600" lvl="7" marL="3657600">
              <a:lnSpc>
                <a:spcPct val="90000"/>
              </a:lnSpc>
              <a:spcBef>
                <a:spcPts val="500"/>
              </a:spcBef>
              <a:spcAft>
                <a:spcPts val="0"/>
              </a:spcAft>
              <a:buClr>
                <a:schemeClr val="dk1"/>
              </a:buClr>
              <a:buSzPts val="1600"/>
              <a:buNone/>
              <a:defRPr b="1" sz="1600"/>
            </a:lvl8pPr>
            <a:lvl9pPr algn="l" indent="-228600" lvl="8" marL="4114800">
              <a:lnSpc>
                <a:spcPct val="90000"/>
              </a:lnSpc>
              <a:spcBef>
                <a:spcPts val="500"/>
              </a:spcBef>
              <a:spcAft>
                <a:spcPts val="0"/>
              </a:spcAft>
              <a:buClr>
                <a:schemeClr val="dk1"/>
              </a:buClr>
              <a:buSzPts val="1600"/>
              <a:buNone/>
              <a:defRPr b="1" sz="1600"/>
            </a:lvl9pPr>
          </a:lstStyle>
          <a:p/>
        </p:txBody>
      </p:sp>
      <p:sp>
        <p:nvSpPr>
          <p:cNvPr id="1048709" name="Google Shape;141;p24"/>
          <p:cNvSpPr txBox="1">
            <a:spLocks noGrp="1"/>
          </p:cNvSpPr>
          <p:nvPr>
            <p:ph type="body" idx="4"/>
          </p:nvPr>
        </p:nvSpPr>
        <p:spPr>
          <a:xfrm>
            <a:off x="4754880" y="2743200"/>
            <a:ext cx="2953512" cy="2578608"/>
          </a:xfrm>
          <a:prstGeom prst="rect"/>
          <a:noFill/>
          <a:ln>
            <a:noFill/>
          </a:ln>
        </p:spPr>
        <p:txBody>
          <a:bodyPr anchor="t" anchorCtr="0" bIns="45700" lIns="91425" rIns="91425" spcFirstLastPara="1" tIns="45700" wrap="square">
            <a:noAutofit/>
          </a:bodyPr>
          <a:lstStyle>
            <a:lvl1pPr algn="l" indent="-342900" lvl="0" marL="457200">
              <a:lnSpc>
                <a:spcPct val="90000"/>
              </a:lnSpc>
              <a:spcBef>
                <a:spcPts val="1000"/>
              </a:spcBef>
              <a:spcAft>
                <a:spcPts val="0"/>
              </a:spcAft>
              <a:buSzPts val="1800"/>
              <a:buChar char="o"/>
              <a:defRPr sz="1800"/>
            </a:lvl1pPr>
            <a:lvl2pPr algn="l" indent="-330200" lvl="1" marL="914400">
              <a:lnSpc>
                <a:spcPct val="90000"/>
              </a:lnSpc>
              <a:spcBef>
                <a:spcPts val="500"/>
              </a:spcBef>
              <a:spcAft>
                <a:spcPts val="0"/>
              </a:spcAft>
              <a:buSzPts val="1600"/>
              <a:buChar char="o"/>
              <a:defRPr sz="1600"/>
            </a:lvl2pPr>
            <a:lvl3pPr algn="l" indent="-317500" lvl="2" marL="1371600">
              <a:lnSpc>
                <a:spcPct val="90000"/>
              </a:lnSpc>
              <a:spcBef>
                <a:spcPts val="500"/>
              </a:spcBef>
              <a:spcAft>
                <a:spcPts val="0"/>
              </a:spcAft>
              <a:buSzPts val="1400"/>
              <a:buChar char="o"/>
              <a:defRPr sz="1400"/>
            </a:lvl3pPr>
            <a:lvl4pPr algn="l" indent="-304800" lvl="3" marL="1828800">
              <a:lnSpc>
                <a:spcPct val="90000"/>
              </a:lnSpc>
              <a:spcBef>
                <a:spcPts val="500"/>
              </a:spcBef>
              <a:spcAft>
                <a:spcPts val="0"/>
              </a:spcAft>
              <a:buSzPts val="1200"/>
              <a:buChar char="o"/>
              <a:defRPr sz="1200"/>
            </a:lvl4pPr>
            <a:lvl5pPr algn="l" indent="-304800" lvl="4" marL="2286000">
              <a:lnSpc>
                <a:spcPct val="90000"/>
              </a:lnSpc>
              <a:spcBef>
                <a:spcPts val="500"/>
              </a:spcBef>
              <a:spcAft>
                <a:spcPts val="0"/>
              </a:spcAft>
              <a:buSzPts val="1200"/>
              <a:buChar char="o"/>
              <a:defRPr sz="1200"/>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10" name="Google Shape;142;p24"/>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endParaRPr lang="en-US"/>
          </a:p>
        </p:txBody>
      </p:sp>
      <p:sp>
        <p:nvSpPr>
          <p:cNvPr id="1048711" name="Google Shape;143;p24"/>
          <p:cNvSpPr txBox="1">
            <a:spLocks noGrp="1"/>
          </p:cNvSpPr>
          <p:nvPr>
            <p:ph type="ftr" idx="11"/>
          </p:nvPr>
        </p:nvSpPr>
        <p:spPr>
          <a:xfrm>
            <a:off x="466344" y="6190488"/>
            <a:ext cx="233172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cxnSp>
        <p:nvCxnSpPr>
          <p:cNvPr id="3145730" name="Google Shape;144;p24"/>
          <p:cNvCxnSpPr>
            <a:cxnSpLocks/>
          </p:cNvCxnSpPr>
          <p:nvPr/>
        </p:nvCxnSpPr>
        <p:spPr>
          <a:xfrm>
            <a:off x="594170" y="846661"/>
            <a:ext cx="0" cy="5111012"/>
          </a:xfrm>
          <a:prstGeom prst="straightConnector1"/>
          <a:noFill/>
          <a:ln w="9525" cap="flat" cmpd="sng">
            <a:solidFill>
              <a:schemeClr val="accent6"/>
            </a:solidFill>
            <a:prstDash val="solid"/>
            <a:miter lim="800000"/>
            <a:headEnd type="none" w="sm" len="sm"/>
            <a:tailEnd type="none" w="sm" len="sm"/>
          </a:ln>
        </p:spPr>
      </p:cxnSp>
      <p:sp>
        <p:nvSpPr>
          <p:cNvPr id="1048712" name="Google Shape;145;p24"/>
          <p:cNvSpPr txBox="1">
            <a:spLocks noGrp="1"/>
          </p:cNvSpPr>
          <p:nvPr>
            <p:ph type="body" idx="5"/>
          </p:nvPr>
        </p:nvSpPr>
        <p:spPr>
          <a:xfrm>
            <a:off x="7973568" y="2185416"/>
            <a:ext cx="2953512" cy="493776"/>
          </a:xfrm>
          <a:prstGeom prst="rect"/>
          <a:noFill/>
          <a:ln>
            <a:noFill/>
          </a:ln>
        </p:spPr>
        <p:txBody>
          <a:bodyPr anchor="t" anchorCtr="0" bIns="45700" lIns="91425" rIns="91425" spcFirstLastPara="1" tIns="45700" wrap="square">
            <a:noAutofit/>
          </a:bodyPr>
          <a:lstStyle>
            <a:lvl1pPr algn="l" indent="-228600" lvl="0" marL="457200">
              <a:lnSpc>
                <a:spcPct val="90000"/>
              </a:lnSpc>
              <a:spcBef>
                <a:spcPts val="1000"/>
              </a:spcBef>
              <a:spcAft>
                <a:spcPts val="0"/>
              </a:spcAft>
              <a:buSzPts val="2400"/>
              <a:buNone/>
              <a:defRPr b="1" sz="2400">
                <a:latin typeface="Twentieth Century"/>
                <a:ea typeface="Twentieth Century"/>
                <a:cs typeface="Twentieth Century"/>
                <a:sym typeface="Twentieth Century"/>
              </a:defRPr>
            </a:lvl1pPr>
            <a:lvl2pPr algn="l" indent="-228600" lvl="1" marL="914400">
              <a:lnSpc>
                <a:spcPct val="90000"/>
              </a:lnSpc>
              <a:spcBef>
                <a:spcPts val="500"/>
              </a:spcBef>
              <a:spcAft>
                <a:spcPts val="0"/>
              </a:spcAft>
              <a:buSzPts val="2000"/>
              <a:buNone/>
              <a:defRPr b="1" sz="2000"/>
            </a:lvl2pPr>
            <a:lvl3pPr algn="l" indent="-228600" lvl="2" marL="1371600">
              <a:lnSpc>
                <a:spcPct val="90000"/>
              </a:lnSpc>
              <a:spcBef>
                <a:spcPts val="500"/>
              </a:spcBef>
              <a:spcAft>
                <a:spcPts val="0"/>
              </a:spcAft>
              <a:buSzPts val="1800"/>
              <a:buNone/>
              <a:defRPr b="1" sz="1800"/>
            </a:lvl3pPr>
            <a:lvl4pPr algn="l" indent="-228600" lvl="3" marL="1828800">
              <a:lnSpc>
                <a:spcPct val="90000"/>
              </a:lnSpc>
              <a:spcBef>
                <a:spcPts val="500"/>
              </a:spcBef>
              <a:spcAft>
                <a:spcPts val="0"/>
              </a:spcAft>
              <a:buSzPts val="1600"/>
              <a:buNone/>
              <a:defRPr b="1" sz="1600"/>
            </a:lvl4pPr>
            <a:lvl5pPr algn="l" indent="-228600" lvl="4" marL="2286000">
              <a:lnSpc>
                <a:spcPct val="90000"/>
              </a:lnSpc>
              <a:spcBef>
                <a:spcPts val="500"/>
              </a:spcBef>
              <a:spcAft>
                <a:spcPts val="0"/>
              </a:spcAft>
              <a:buSzPts val="1600"/>
              <a:buNone/>
              <a:defRPr b="1" sz="1600"/>
            </a:lvl5pPr>
            <a:lvl6pPr algn="l" indent="-228600" lvl="5" marL="2743200">
              <a:lnSpc>
                <a:spcPct val="90000"/>
              </a:lnSpc>
              <a:spcBef>
                <a:spcPts val="500"/>
              </a:spcBef>
              <a:spcAft>
                <a:spcPts val="0"/>
              </a:spcAft>
              <a:buClr>
                <a:schemeClr val="dk1"/>
              </a:buClr>
              <a:buSzPts val="1600"/>
              <a:buNone/>
              <a:defRPr b="1" sz="1600"/>
            </a:lvl6pPr>
            <a:lvl7pPr algn="l" indent="-228600" lvl="6" marL="3200400">
              <a:lnSpc>
                <a:spcPct val="90000"/>
              </a:lnSpc>
              <a:spcBef>
                <a:spcPts val="500"/>
              </a:spcBef>
              <a:spcAft>
                <a:spcPts val="0"/>
              </a:spcAft>
              <a:buClr>
                <a:schemeClr val="dk1"/>
              </a:buClr>
              <a:buSzPts val="1600"/>
              <a:buNone/>
              <a:defRPr b="1" sz="1600"/>
            </a:lvl7pPr>
            <a:lvl8pPr algn="l" indent="-228600" lvl="7" marL="3657600">
              <a:lnSpc>
                <a:spcPct val="90000"/>
              </a:lnSpc>
              <a:spcBef>
                <a:spcPts val="500"/>
              </a:spcBef>
              <a:spcAft>
                <a:spcPts val="0"/>
              </a:spcAft>
              <a:buClr>
                <a:schemeClr val="dk1"/>
              </a:buClr>
              <a:buSzPts val="1600"/>
              <a:buNone/>
              <a:defRPr b="1" sz="1600"/>
            </a:lvl8pPr>
            <a:lvl9pPr algn="l" indent="-228600" lvl="8" marL="4114800">
              <a:lnSpc>
                <a:spcPct val="90000"/>
              </a:lnSpc>
              <a:spcBef>
                <a:spcPts val="500"/>
              </a:spcBef>
              <a:spcAft>
                <a:spcPts val="0"/>
              </a:spcAft>
              <a:buClr>
                <a:schemeClr val="dk1"/>
              </a:buClr>
              <a:buSzPts val="1600"/>
              <a:buNone/>
              <a:defRPr b="1" sz="1600"/>
            </a:lvl9pPr>
          </a:lstStyle>
          <a:p/>
        </p:txBody>
      </p:sp>
      <p:sp>
        <p:nvSpPr>
          <p:cNvPr id="1048713" name="Google Shape;146;p24"/>
          <p:cNvSpPr txBox="1">
            <a:spLocks noGrp="1"/>
          </p:cNvSpPr>
          <p:nvPr>
            <p:ph type="body" idx="6"/>
          </p:nvPr>
        </p:nvSpPr>
        <p:spPr>
          <a:xfrm>
            <a:off x="7973568" y="2743200"/>
            <a:ext cx="2953512" cy="2578608"/>
          </a:xfrm>
          <a:prstGeom prst="rect"/>
          <a:noFill/>
          <a:ln>
            <a:noFill/>
          </a:ln>
        </p:spPr>
        <p:txBody>
          <a:bodyPr anchor="t" anchorCtr="0" bIns="45700" lIns="91425" rIns="91425" spcFirstLastPara="1" tIns="45700" wrap="square">
            <a:noAutofit/>
          </a:bodyPr>
          <a:lstStyle>
            <a:lvl1pPr algn="l" indent="-342900" lvl="0" marL="457200">
              <a:lnSpc>
                <a:spcPct val="90000"/>
              </a:lnSpc>
              <a:spcBef>
                <a:spcPts val="1000"/>
              </a:spcBef>
              <a:spcAft>
                <a:spcPts val="0"/>
              </a:spcAft>
              <a:buSzPts val="1800"/>
              <a:buChar char="o"/>
              <a:defRPr sz="1800"/>
            </a:lvl1pPr>
            <a:lvl2pPr algn="l" indent="-330200" lvl="1" marL="914400">
              <a:lnSpc>
                <a:spcPct val="90000"/>
              </a:lnSpc>
              <a:spcBef>
                <a:spcPts val="500"/>
              </a:spcBef>
              <a:spcAft>
                <a:spcPts val="0"/>
              </a:spcAft>
              <a:buSzPts val="1600"/>
              <a:buChar char="o"/>
              <a:defRPr sz="1600"/>
            </a:lvl2pPr>
            <a:lvl3pPr algn="l" indent="-317500" lvl="2" marL="1371600">
              <a:lnSpc>
                <a:spcPct val="90000"/>
              </a:lnSpc>
              <a:spcBef>
                <a:spcPts val="500"/>
              </a:spcBef>
              <a:spcAft>
                <a:spcPts val="0"/>
              </a:spcAft>
              <a:buSzPts val="1400"/>
              <a:buChar char="o"/>
              <a:defRPr sz="1400"/>
            </a:lvl3pPr>
            <a:lvl4pPr algn="l" indent="-304800" lvl="3" marL="1828800">
              <a:lnSpc>
                <a:spcPct val="90000"/>
              </a:lnSpc>
              <a:spcBef>
                <a:spcPts val="500"/>
              </a:spcBef>
              <a:spcAft>
                <a:spcPts val="0"/>
              </a:spcAft>
              <a:buSzPts val="1200"/>
              <a:buChar char="o"/>
              <a:defRPr sz="1200"/>
            </a:lvl4pPr>
            <a:lvl5pPr algn="l" indent="-304800" lvl="4" marL="2286000">
              <a:lnSpc>
                <a:spcPct val="90000"/>
              </a:lnSpc>
              <a:spcBef>
                <a:spcPts val="500"/>
              </a:spcBef>
              <a:spcAft>
                <a:spcPts val="0"/>
              </a:spcAft>
              <a:buSzPts val="1200"/>
              <a:buChar char="o"/>
              <a:defRPr sz="1200"/>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eam x4">
  <p:cSld name="Team x4">
    <p:spTree>
      <p:nvGrpSpPr>
        <p:cNvPr id="83" name="Shape 147"/>
        <p:cNvGrpSpPr/>
        <p:nvPr/>
      </p:nvGrpSpPr>
      <p:grpSpPr>
        <a:xfrm>
          <a:off x="0" y="0"/>
          <a:ext cx="0" cy="0"/>
          <a:chOff x="0" y="0"/>
          <a:chExt cx="0" cy="0"/>
        </a:xfrm>
      </p:grpSpPr>
      <p:sp>
        <p:nvSpPr>
          <p:cNvPr id="1048776" name="Google Shape;148;p25"/>
          <p:cNvSpPr txBox="1">
            <a:spLocks noGrp="1"/>
          </p:cNvSpPr>
          <p:nvPr>
            <p:ph type="title"/>
          </p:nvPr>
        </p:nvSpPr>
        <p:spPr>
          <a:xfrm>
            <a:off x="1656588" y="832104"/>
            <a:ext cx="8878824" cy="1069848"/>
          </a:xfrm>
          <a:prstGeom prst="rect"/>
          <a:noFill/>
          <a:ln>
            <a:noFill/>
          </a:ln>
        </p:spPr>
        <p:txBody>
          <a:bodyPr anchor="b" anchorCtr="0" bIns="45700" lIns="91425" rIns="91425" spcFirstLastPara="1" tIns="45700" wrap="square">
            <a:noAutofit/>
          </a:bodyPr>
          <a:lstStyle>
            <a:lvl1pPr algn="ctr" lvl="0">
              <a:lnSpc>
                <a:spcPct val="90000"/>
              </a:lnSpc>
              <a:spcBef>
                <a:spcPts val="0"/>
              </a:spcBef>
              <a:spcAft>
                <a:spcPts val="0"/>
              </a:spcAft>
              <a:buClr>
                <a:schemeClr val="lt1"/>
              </a:buClr>
              <a:buSzPts val="4000"/>
              <a:buFont typeface="Twentieth Century"/>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777" name="Google Shape;149;p25"/>
          <p:cNvSpPr txBox="1">
            <a:spLocks noGrp="1"/>
          </p:cNvSpPr>
          <p:nvPr>
            <p:ph type="ftr" idx="11"/>
          </p:nvPr>
        </p:nvSpPr>
        <p:spPr>
          <a:xfrm>
            <a:off x="466344" y="6190488"/>
            <a:ext cx="233172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778" name="Google Shape;150;p25"/>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endParaRPr lang="en-US"/>
          </a:p>
        </p:txBody>
      </p:sp>
      <p:sp>
        <p:nvSpPr>
          <p:cNvPr id="1048779" name="Google Shape;151;p25"/>
          <p:cNvSpPr/>
          <p:nvPr/>
        </p:nvSpPr>
        <p:spPr>
          <a:xfrm flipH="1">
            <a:off x="3791017" y="2349814"/>
            <a:ext cx="2058045" cy="2058045"/>
          </a:xfrm>
          <a:prstGeom prst="ellipse"/>
          <a:gradFill>
            <a:gsLst>
              <a:gs pos="0">
                <a:schemeClr val="accent3"/>
              </a:gs>
              <a:gs pos="18000">
                <a:schemeClr val="accent3"/>
              </a:gs>
              <a:gs pos="52000">
                <a:srgbClr val="AAA5F9">
                  <a:alpha val="69411"/>
                </a:srgbClr>
              </a:gs>
              <a:gs pos="100000">
                <a:srgbClr val="AAA5F9">
                  <a:alpha val="69411"/>
                </a:srgbClr>
              </a:gs>
            </a:gsLst>
            <a:path path="circle">
              <a:fillToRect l="100000" t="100000"/>
            </a:path>
            <a:tileRect r="-100000" b="-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80" name="Google Shape;152;p25"/>
          <p:cNvSpPr/>
          <p:nvPr/>
        </p:nvSpPr>
        <p:spPr>
          <a:xfrm flipH="1">
            <a:off x="8929767" y="2349814"/>
            <a:ext cx="2058045" cy="2058045"/>
          </a:xfrm>
          <a:prstGeom prst="ellipse"/>
          <a:gradFill>
            <a:gsLst>
              <a:gs pos="0">
                <a:schemeClr val="accent3"/>
              </a:gs>
              <a:gs pos="18000">
                <a:schemeClr val="accent3"/>
              </a:gs>
              <a:gs pos="52000">
                <a:srgbClr val="AAA5F9">
                  <a:alpha val="69411"/>
                </a:srgbClr>
              </a:gs>
              <a:gs pos="100000">
                <a:srgbClr val="AAA5F9">
                  <a:alpha val="69411"/>
                </a:srgbClr>
              </a:gs>
            </a:gsLst>
            <a:path path="circle">
              <a:fillToRect r="100000" b="100000"/>
            </a:path>
            <a:tileRect l="-100000" t="-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81" name="Google Shape;153;p25"/>
          <p:cNvSpPr/>
          <p:nvPr/>
        </p:nvSpPr>
        <p:spPr>
          <a:xfrm flipH="1">
            <a:off x="6342947" y="2349814"/>
            <a:ext cx="2058045" cy="2058045"/>
          </a:xfrm>
          <a:prstGeom prst="ellipse"/>
          <a:gradFill>
            <a:gsLst>
              <a:gs pos="0">
                <a:schemeClr val="accent1"/>
              </a:gs>
              <a:gs pos="77000">
                <a:srgbClr val="F6A6F4">
                  <a:alpha val="69019"/>
                </a:srgbClr>
              </a:gs>
              <a:gs pos="100000">
                <a:srgbClr val="F6A6F4">
                  <a:alpha val="69019"/>
                </a:srgbClr>
              </a:gs>
            </a:gsLst>
            <a:path path="circle">
              <a:fillToRect l="100000" t="100000"/>
            </a:path>
            <a:tileRect r="-100000" b="-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82" name="Google Shape;154;p25"/>
          <p:cNvSpPr/>
          <p:nvPr/>
        </p:nvSpPr>
        <p:spPr>
          <a:xfrm flipH="1">
            <a:off x="1247942" y="2349814"/>
            <a:ext cx="2058045" cy="2058045"/>
          </a:xfrm>
          <a:prstGeom prst="ellipse"/>
          <a:gradFill>
            <a:gsLst>
              <a:gs pos="0">
                <a:schemeClr val="accent1"/>
              </a:gs>
              <a:gs pos="77000">
                <a:srgbClr val="F6A6F4">
                  <a:alpha val="69019"/>
                </a:srgbClr>
              </a:gs>
              <a:gs pos="100000">
                <a:srgbClr val="F6A6F4">
                  <a:alpha val="69019"/>
                </a:srgbClr>
              </a:gs>
            </a:gsLst>
            <a:path path="circle">
              <a:fillToRect t="100000" r="100000"/>
            </a:path>
            <a:tileRect l="-100000" b="-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83" name="Google Shape;155;p25"/>
          <p:cNvSpPr txBox="1">
            <a:spLocks noGrp="1"/>
          </p:cNvSpPr>
          <p:nvPr>
            <p:ph type="body" idx="1"/>
          </p:nvPr>
        </p:nvSpPr>
        <p:spPr>
          <a:xfrm>
            <a:off x="1042524" y="4508648"/>
            <a:ext cx="2468880" cy="365760"/>
          </a:xfrm>
          <a:prstGeom prst="rect"/>
          <a:noFill/>
          <a:ln>
            <a:noFill/>
          </a:ln>
        </p:spPr>
        <p:txBody>
          <a:bodyPr anchor="t" anchorCtr="0" bIns="0" lIns="0" rIns="0" spcFirstLastPara="1" tIns="0" wrap="square">
            <a:noAutofit/>
          </a:bodyPr>
          <a:lstStyle>
            <a:lvl1pPr algn="ctr" indent="-228600" lvl="0" marL="457200">
              <a:lnSpc>
                <a:spcPct val="100000"/>
              </a:lnSpc>
              <a:spcBef>
                <a:spcPts val="0"/>
              </a:spcBef>
              <a:spcAft>
                <a:spcPts val="0"/>
              </a:spcAft>
              <a:buSzPts val="2000"/>
              <a:buNone/>
              <a:defRPr b="1" sz="2000">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84" name="Google Shape;156;p25"/>
          <p:cNvSpPr txBox="1">
            <a:spLocks noGrp="1"/>
          </p:cNvSpPr>
          <p:nvPr>
            <p:ph type="body" idx="2"/>
          </p:nvPr>
        </p:nvSpPr>
        <p:spPr>
          <a:xfrm>
            <a:off x="1042524" y="4879877"/>
            <a:ext cx="2468880" cy="274638"/>
          </a:xfrm>
          <a:prstGeom prst="rect"/>
          <a:noFill/>
          <a:ln>
            <a:noFill/>
          </a:ln>
        </p:spPr>
        <p:txBody>
          <a:bodyPr anchor="t" anchorCtr="0" bIns="45700" lIns="91425" rIns="91425" spcFirstLastPara="1" tIns="45700" wrap="square">
            <a:noAutofit/>
          </a:bodyPr>
          <a:lstStyle>
            <a:lvl1pPr algn="ctr" indent="-228600" lvl="0" marL="457200">
              <a:lnSpc>
                <a:spcPct val="100000"/>
              </a:lnSpc>
              <a:spcBef>
                <a:spcPts val="0"/>
              </a:spcBef>
              <a:spcAft>
                <a:spcPts val="0"/>
              </a:spcAft>
              <a:buSzPts val="1600"/>
              <a:buNone/>
              <a:defRPr sz="1600"/>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85" name="Google Shape;157;p25"/>
          <p:cNvSpPr txBox="1">
            <a:spLocks noGrp="1"/>
          </p:cNvSpPr>
          <p:nvPr>
            <p:ph type="body" idx="3"/>
          </p:nvPr>
        </p:nvSpPr>
        <p:spPr>
          <a:xfrm>
            <a:off x="3627120" y="4508648"/>
            <a:ext cx="2468880" cy="365760"/>
          </a:xfrm>
          <a:prstGeom prst="rect"/>
          <a:noFill/>
          <a:ln>
            <a:noFill/>
          </a:ln>
        </p:spPr>
        <p:txBody>
          <a:bodyPr anchor="t" anchorCtr="0" bIns="0" lIns="0" rIns="0" spcFirstLastPara="1" tIns="0" wrap="square">
            <a:noAutofit/>
          </a:bodyPr>
          <a:lstStyle>
            <a:lvl1pPr algn="ctr" indent="-228600" lvl="0" marL="457200">
              <a:lnSpc>
                <a:spcPct val="100000"/>
              </a:lnSpc>
              <a:spcBef>
                <a:spcPts val="0"/>
              </a:spcBef>
              <a:spcAft>
                <a:spcPts val="0"/>
              </a:spcAft>
              <a:buSzPts val="2000"/>
              <a:buNone/>
              <a:defRPr b="1" sz="2000">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86" name="Google Shape;158;p25"/>
          <p:cNvSpPr txBox="1">
            <a:spLocks noGrp="1"/>
          </p:cNvSpPr>
          <p:nvPr>
            <p:ph type="body" idx="4"/>
          </p:nvPr>
        </p:nvSpPr>
        <p:spPr>
          <a:xfrm>
            <a:off x="3627120" y="4879877"/>
            <a:ext cx="2468880" cy="274638"/>
          </a:xfrm>
          <a:prstGeom prst="rect"/>
          <a:noFill/>
          <a:ln>
            <a:noFill/>
          </a:ln>
        </p:spPr>
        <p:txBody>
          <a:bodyPr anchor="t" anchorCtr="0" bIns="45700" lIns="91425" rIns="91425" spcFirstLastPara="1" tIns="45700" wrap="square">
            <a:noAutofit/>
          </a:bodyPr>
          <a:lstStyle>
            <a:lvl1pPr algn="ctr" indent="-228600" lvl="0" marL="457200">
              <a:lnSpc>
                <a:spcPct val="100000"/>
              </a:lnSpc>
              <a:spcBef>
                <a:spcPts val="0"/>
              </a:spcBef>
              <a:spcAft>
                <a:spcPts val="0"/>
              </a:spcAft>
              <a:buSzPts val="1600"/>
              <a:buNone/>
              <a:defRPr sz="1600"/>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87" name="Google Shape;159;p25"/>
          <p:cNvSpPr txBox="1">
            <a:spLocks noGrp="1"/>
          </p:cNvSpPr>
          <p:nvPr>
            <p:ph type="body" idx="5"/>
          </p:nvPr>
        </p:nvSpPr>
        <p:spPr>
          <a:xfrm>
            <a:off x="6096000" y="4508648"/>
            <a:ext cx="2468880" cy="365760"/>
          </a:xfrm>
          <a:prstGeom prst="rect"/>
          <a:noFill/>
          <a:ln>
            <a:noFill/>
          </a:ln>
        </p:spPr>
        <p:txBody>
          <a:bodyPr anchor="t" anchorCtr="0" bIns="0" lIns="0" rIns="0" spcFirstLastPara="1" tIns="0" wrap="square">
            <a:noAutofit/>
          </a:bodyPr>
          <a:lstStyle>
            <a:lvl1pPr algn="ctr" indent="-228600" lvl="0" marL="457200">
              <a:lnSpc>
                <a:spcPct val="100000"/>
              </a:lnSpc>
              <a:spcBef>
                <a:spcPts val="0"/>
              </a:spcBef>
              <a:spcAft>
                <a:spcPts val="0"/>
              </a:spcAft>
              <a:buSzPts val="2000"/>
              <a:buNone/>
              <a:defRPr b="1" sz="2000">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88" name="Google Shape;160;p25"/>
          <p:cNvSpPr txBox="1">
            <a:spLocks noGrp="1"/>
          </p:cNvSpPr>
          <p:nvPr>
            <p:ph type="body" idx="6"/>
          </p:nvPr>
        </p:nvSpPr>
        <p:spPr>
          <a:xfrm>
            <a:off x="6096000" y="4879877"/>
            <a:ext cx="2468880" cy="274638"/>
          </a:xfrm>
          <a:prstGeom prst="rect"/>
          <a:noFill/>
          <a:ln>
            <a:noFill/>
          </a:ln>
        </p:spPr>
        <p:txBody>
          <a:bodyPr anchor="t" anchorCtr="0" bIns="45700" lIns="91425" rIns="91425" spcFirstLastPara="1" tIns="45700" wrap="square">
            <a:noAutofit/>
          </a:bodyPr>
          <a:lstStyle>
            <a:lvl1pPr algn="ctr" indent="-228600" lvl="0" marL="457200">
              <a:lnSpc>
                <a:spcPct val="100000"/>
              </a:lnSpc>
              <a:spcBef>
                <a:spcPts val="0"/>
              </a:spcBef>
              <a:spcAft>
                <a:spcPts val="0"/>
              </a:spcAft>
              <a:buSzPts val="1600"/>
              <a:buNone/>
              <a:defRPr sz="1600"/>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89" name="Google Shape;161;p25"/>
          <p:cNvSpPr txBox="1">
            <a:spLocks noGrp="1"/>
          </p:cNvSpPr>
          <p:nvPr>
            <p:ph type="body" idx="7"/>
          </p:nvPr>
        </p:nvSpPr>
        <p:spPr>
          <a:xfrm>
            <a:off x="8724349" y="4508648"/>
            <a:ext cx="2468880" cy="365760"/>
          </a:xfrm>
          <a:prstGeom prst="rect"/>
          <a:noFill/>
          <a:ln>
            <a:noFill/>
          </a:ln>
        </p:spPr>
        <p:txBody>
          <a:bodyPr anchor="t" anchorCtr="0" bIns="0" lIns="0" rIns="0" spcFirstLastPara="1" tIns="0" wrap="square">
            <a:noAutofit/>
          </a:bodyPr>
          <a:lstStyle>
            <a:lvl1pPr algn="ctr" indent="-228600" lvl="0" marL="457200">
              <a:lnSpc>
                <a:spcPct val="100000"/>
              </a:lnSpc>
              <a:spcBef>
                <a:spcPts val="0"/>
              </a:spcBef>
              <a:spcAft>
                <a:spcPts val="0"/>
              </a:spcAft>
              <a:buSzPts val="2000"/>
              <a:buNone/>
              <a:defRPr b="1" sz="2000">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90" name="Google Shape;162;p25"/>
          <p:cNvSpPr txBox="1">
            <a:spLocks noGrp="1"/>
          </p:cNvSpPr>
          <p:nvPr>
            <p:ph type="body" idx="8"/>
          </p:nvPr>
        </p:nvSpPr>
        <p:spPr>
          <a:xfrm>
            <a:off x="8724349" y="4879877"/>
            <a:ext cx="2468880" cy="274638"/>
          </a:xfrm>
          <a:prstGeom prst="rect"/>
          <a:noFill/>
          <a:ln>
            <a:noFill/>
          </a:ln>
        </p:spPr>
        <p:txBody>
          <a:bodyPr anchor="t" anchorCtr="0" bIns="45700" lIns="91425" rIns="91425" spcFirstLastPara="1" tIns="45700" wrap="square">
            <a:noAutofit/>
          </a:bodyPr>
          <a:lstStyle>
            <a:lvl1pPr algn="ctr" indent="-228600" lvl="0" marL="457200">
              <a:lnSpc>
                <a:spcPct val="100000"/>
              </a:lnSpc>
              <a:spcBef>
                <a:spcPts val="0"/>
              </a:spcBef>
              <a:spcAft>
                <a:spcPts val="0"/>
              </a:spcAft>
              <a:buSzPts val="1600"/>
              <a:buNone/>
              <a:defRPr sz="1600"/>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91" name="Google Shape;163;p25"/>
          <p:cNvSpPr>
            <a:spLocks noGrp="1"/>
          </p:cNvSpPr>
          <p:nvPr>
            <p:ph type="pic" idx="9"/>
          </p:nvPr>
        </p:nvSpPr>
        <p:spPr>
          <a:xfrm>
            <a:off x="1399285" y="2505584"/>
            <a:ext cx="1746504" cy="1746504"/>
          </a:xfrm>
          <a:prstGeom prst="ellipse"/>
          <a:noFill/>
          <a:ln>
            <a:noFill/>
          </a:ln>
        </p:spPr>
      </p:sp>
      <p:sp>
        <p:nvSpPr>
          <p:cNvPr id="1048792" name="Google Shape;164;p25"/>
          <p:cNvSpPr>
            <a:spLocks noGrp="1"/>
          </p:cNvSpPr>
          <p:nvPr>
            <p:ph type="pic" idx="13"/>
          </p:nvPr>
        </p:nvSpPr>
        <p:spPr>
          <a:xfrm>
            <a:off x="3946787" y="2505584"/>
            <a:ext cx="1746504" cy="1746504"/>
          </a:xfrm>
          <a:prstGeom prst="ellipse"/>
          <a:noFill/>
          <a:ln>
            <a:noFill/>
          </a:ln>
        </p:spPr>
      </p:sp>
      <p:sp>
        <p:nvSpPr>
          <p:cNvPr id="1048793" name="Google Shape;165;p25"/>
          <p:cNvSpPr>
            <a:spLocks noGrp="1"/>
          </p:cNvSpPr>
          <p:nvPr>
            <p:ph type="pic" idx="14"/>
          </p:nvPr>
        </p:nvSpPr>
        <p:spPr>
          <a:xfrm>
            <a:off x="6498717" y="2505584"/>
            <a:ext cx="1746504" cy="1746504"/>
          </a:xfrm>
          <a:prstGeom prst="ellipse"/>
          <a:noFill/>
          <a:ln>
            <a:noFill/>
          </a:ln>
        </p:spPr>
      </p:sp>
      <p:sp>
        <p:nvSpPr>
          <p:cNvPr id="1048794" name="Google Shape;166;p25"/>
          <p:cNvSpPr>
            <a:spLocks noGrp="1"/>
          </p:cNvSpPr>
          <p:nvPr>
            <p:ph type="pic" idx="15"/>
          </p:nvPr>
        </p:nvSpPr>
        <p:spPr>
          <a:xfrm>
            <a:off x="9085537" y="2505584"/>
            <a:ext cx="1746504" cy="1746504"/>
          </a:xfrm>
          <a:prstGeom prst="ellipse"/>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eam x8">
  <p:cSld name="Team x8">
    <p:spTree>
      <p:nvGrpSpPr>
        <p:cNvPr id="75" name="Shape 167"/>
        <p:cNvGrpSpPr/>
        <p:nvPr/>
      </p:nvGrpSpPr>
      <p:grpSpPr>
        <a:xfrm>
          <a:off x="0" y="0"/>
          <a:ext cx="0" cy="0"/>
          <a:chOff x="0" y="0"/>
          <a:chExt cx="0" cy="0"/>
        </a:xfrm>
      </p:grpSpPr>
      <p:sp>
        <p:nvSpPr>
          <p:cNvPr id="1048665" name="Google Shape;168;p26"/>
          <p:cNvSpPr/>
          <p:nvPr/>
        </p:nvSpPr>
        <p:spPr>
          <a:xfrm flipH="1">
            <a:off x="1704107" y="4055522"/>
            <a:ext cx="1231495" cy="1231495"/>
          </a:xfrm>
          <a:prstGeom prst="ellipse"/>
          <a:gradFill>
            <a:gsLst>
              <a:gs pos="0">
                <a:schemeClr val="accent3"/>
              </a:gs>
              <a:gs pos="18000">
                <a:schemeClr val="accent3"/>
              </a:gs>
              <a:gs pos="52000">
                <a:srgbClr val="AAA5F9">
                  <a:alpha val="69411"/>
                </a:srgbClr>
              </a:gs>
              <a:gs pos="100000">
                <a:srgbClr val="AAA5F9">
                  <a:alpha val="69411"/>
                </a:srgbClr>
              </a:gs>
            </a:gsLst>
            <a:path path="circle">
              <a:fillToRect l="100000" t="100000"/>
            </a:path>
            <a:tileRect r="-100000" b="-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666" name="Google Shape;169;p26"/>
          <p:cNvSpPr/>
          <p:nvPr/>
        </p:nvSpPr>
        <p:spPr>
          <a:xfrm flipH="1">
            <a:off x="4228381" y="1853643"/>
            <a:ext cx="1231495" cy="1231495"/>
          </a:xfrm>
          <a:prstGeom prst="ellipse"/>
          <a:gradFill>
            <a:gsLst>
              <a:gs pos="0">
                <a:schemeClr val="accent3"/>
              </a:gs>
              <a:gs pos="18000">
                <a:schemeClr val="accent3"/>
              </a:gs>
              <a:gs pos="52000">
                <a:srgbClr val="AAA5F9">
                  <a:alpha val="69411"/>
                </a:srgbClr>
              </a:gs>
              <a:gs pos="100000">
                <a:srgbClr val="AAA5F9">
                  <a:alpha val="69411"/>
                </a:srgbClr>
              </a:gs>
            </a:gsLst>
            <a:path path="circle">
              <a:fillToRect l="100000" b="100000"/>
            </a:path>
            <a:tileRect t="-100000" r="-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667" name="Google Shape;170;p26"/>
          <p:cNvSpPr/>
          <p:nvPr/>
        </p:nvSpPr>
        <p:spPr>
          <a:xfrm flipH="1">
            <a:off x="6752655" y="4055275"/>
            <a:ext cx="1231495" cy="1231495"/>
          </a:xfrm>
          <a:prstGeom prst="ellipse"/>
          <a:gradFill>
            <a:gsLst>
              <a:gs pos="0">
                <a:schemeClr val="accent3"/>
              </a:gs>
              <a:gs pos="18000">
                <a:schemeClr val="accent3"/>
              </a:gs>
              <a:gs pos="52000">
                <a:srgbClr val="AAA5F9">
                  <a:alpha val="69411"/>
                </a:srgbClr>
              </a:gs>
              <a:gs pos="100000">
                <a:srgbClr val="AAA5F9">
                  <a:alpha val="69411"/>
                </a:srgbClr>
              </a:gs>
            </a:gsLst>
            <a:path path="circle">
              <a:fillToRect t="100000" r="100000"/>
            </a:path>
            <a:tileRect l="-100000" b="-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668" name="Google Shape;171;p26"/>
          <p:cNvSpPr/>
          <p:nvPr/>
        </p:nvSpPr>
        <p:spPr>
          <a:xfrm flipH="1">
            <a:off x="9280950" y="4066155"/>
            <a:ext cx="1231495" cy="1231495"/>
          </a:xfrm>
          <a:prstGeom prst="ellipse"/>
          <a:gradFill>
            <a:gsLst>
              <a:gs pos="0">
                <a:schemeClr val="accent1"/>
              </a:gs>
              <a:gs pos="77000">
                <a:srgbClr val="F6A6F4">
                  <a:alpha val="69019"/>
                </a:srgbClr>
              </a:gs>
              <a:gs pos="100000">
                <a:srgbClr val="F6A6F4">
                  <a:alpha val="69019"/>
                </a:srgbClr>
              </a:gs>
            </a:gsLst>
            <a:path path="circle">
              <a:fillToRect r="100000" b="100000"/>
            </a:path>
            <a:tileRect l="-100000" t="-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669" name="Google Shape;172;p26"/>
          <p:cNvSpPr/>
          <p:nvPr/>
        </p:nvSpPr>
        <p:spPr>
          <a:xfrm flipH="1">
            <a:off x="4228381" y="4056366"/>
            <a:ext cx="1231495" cy="1231495"/>
          </a:xfrm>
          <a:prstGeom prst="ellipse"/>
          <a:gradFill>
            <a:gsLst>
              <a:gs pos="0">
                <a:schemeClr val="accent1"/>
              </a:gs>
              <a:gs pos="77000">
                <a:srgbClr val="F6A6F4">
                  <a:alpha val="69019"/>
                </a:srgbClr>
              </a:gs>
              <a:gs pos="100000">
                <a:srgbClr val="F6A6F4">
                  <a:alpha val="69019"/>
                </a:srgbClr>
              </a:gs>
            </a:gsLst>
            <a:path path="circle">
              <a:fillToRect l="100000" b="100000"/>
            </a:path>
            <a:tileRect t="-100000" r="-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670" name="Google Shape;173;p26"/>
          <p:cNvSpPr/>
          <p:nvPr/>
        </p:nvSpPr>
        <p:spPr>
          <a:xfrm flipH="1">
            <a:off x="9276929" y="1861862"/>
            <a:ext cx="1231495" cy="1231495"/>
          </a:xfrm>
          <a:prstGeom prst="ellipse"/>
          <a:gradFill>
            <a:gsLst>
              <a:gs pos="0">
                <a:schemeClr val="accent3"/>
              </a:gs>
              <a:gs pos="18000">
                <a:schemeClr val="accent3"/>
              </a:gs>
              <a:gs pos="52000">
                <a:srgbClr val="AAA5F9">
                  <a:alpha val="69411"/>
                </a:srgbClr>
              </a:gs>
              <a:gs pos="100000">
                <a:srgbClr val="AAA5F9">
                  <a:alpha val="69411"/>
                </a:srgbClr>
              </a:gs>
            </a:gsLst>
            <a:path path="circle">
              <a:fillToRect r="100000" b="100000"/>
            </a:path>
            <a:tileRect l="-100000" t="-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671" name="Google Shape;174;p26"/>
          <p:cNvSpPr/>
          <p:nvPr/>
        </p:nvSpPr>
        <p:spPr>
          <a:xfrm flipH="1">
            <a:off x="6752655" y="1855810"/>
            <a:ext cx="1231495" cy="1231495"/>
          </a:xfrm>
          <a:prstGeom prst="ellipse"/>
          <a:gradFill>
            <a:gsLst>
              <a:gs pos="0">
                <a:schemeClr val="accent1"/>
              </a:gs>
              <a:gs pos="77000">
                <a:srgbClr val="F6A6F4">
                  <a:alpha val="69019"/>
                </a:srgbClr>
              </a:gs>
              <a:gs pos="100000">
                <a:srgbClr val="F6A6F4">
                  <a:alpha val="69019"/>
                </a:srgbClr>
              </a:gs>
            </a:gsLst>
            <a:path path="circle">
              <a:fillToRect l="100000" t="100000"/>
            </a:path>
            <a:tileRect r="-100000" b="-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672" name="Google Shape;175;p26"/>
          <p:cNvSpPr/>
          <p:nvPr/>
        </p:nvSpPr>
        <p:spPr>
          <a:xfrm flipH="1">
            <a:off x="1692043" y="1846020"/>
            <a:ext cx="1231495" cy="1231495"/>
          </a:xfrm>
          <a:prstGeom prst="ellipse"/>
          <a:gradFill>
            <a:gsLst>
              <a:gs pos="0">
                <a:schemeClr val="accent1"/>
              </a:gs>
              <a:gs pos="77000">
                <a:srgbClr val="F6A6F4">
                  <a:alpha val="69019"/>
                </a:srgbClr>
              </a:gs>
              <a:gs pos="100000">
                <a:srgbClr val="F6A6F4">
                  <a:alpha val="69019"/>
                </a:srgbClr>
              </a:gs>
            </a:gsLst>
            <a:path path="circle">
              <a:fillToRect t="100000" r="100000"/>
            </a:path>
            <a:tileRect l="-100000" b="-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673" name="Google Shape;176;p26"/>
          <p:cNvSpPr txBox="1">
            <a:spLocks noGrp="1"/>
          </p:cNvSpPr>
          <p:nvPr>
            <p:ph type="title"/>
          </p:nvPr>
        </p:nvSpPr>
        <p:spPr>
          <a:xfrm>
            <a:off x="1656588" y="338328"/>
            <a:ext cx="8878824" cy="1069848"/>
          </a:xfrm>
          <a:prstGeom prst="rect"/>
          <a:noFill/>
          <a:ln>
            <a:noFill/>
          </a:ln>
        </p:spPr>
        <p:txBody>
          <a:bodyPr anchor="b" anchorCtr="0" bIns="45700" lIns="91425" rIns="91425" spcFirstLastPara="1" tIns="45700" wrap="square">
            <a:noAutofit/>
          </a:bodyPr>
          <a:lstStyle>
            <a:lvl1pPr algn="ctr" lvl="0">
              <a:lnSpc>
                <a:spcPct val="90000"/>
              </a:lnSpc>
              <a:spcBef>
                <a:spcPts val="0"/>
              </a:spcBef>
              <a:spcAft>
                <a:spcPts val="0"/>
              </a:spcAft>
              <a:buClr>
                <a:schemeClr val="lt1"/>
              </a:buClr>
              <a:buSzPts val="4000"/>
              <a:buFont typeface="Twentieth Century"/>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674" name="Google Shape;177;p26"/>
          <p:cNvSpPr txBox="1">
            <a:spLocks noGrp="1"/>
          </p:cNvSpPr>
          <p:nvPr>
            <p:ph type="ftr" idx="11"/>
          </p:nvPr>
        </p:nvSpPr>
        <p:spPr>
          <a:xfrm>
            <a:off x="466344" y="6190488"/>
            <a:ext cx="233172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75" name="Google Shape;178;p26"/>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endParaRPr lang="en-US"/>
          </a:p>
        </p:txBody>
      </p:sp>
      <p:sp>
        <p:nvSpPr>
          <p:cNvPr id="1048676" name="Google Shape;179;p26"/>
          <p:cNvSpPr txBox="1">
            <a:spLocks noGrp="1"/>
          </p:cNvSpPr>
          <p:nvPr>
            <p:ph type="body" idx="1"/>
          </p:nvPr>
        </p:nvSpPr>
        <p:spPr>
          <a:xfrm>
            <a:off x="1176854" y="3209544"/>
            <a:ext cx="2286000" cy="182880"/>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SzPts val="1600"/>
              <a:buNone/>
              <a:defRPr b="1" sz="1600">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77" name="Google Shape;180;p26"/>
          <p:cNvSpPr txBox="1">
            <a:spLocks noGrp="1"/>
          </p:cNvSpPr>
          <p:nvPr>
            <p:ph type="body" idx="2"/>
          </p:nvPr>
        </p:nvSpPr>
        <p:spPr>
          <a:xfrm>
            <a:off x="1176854" y="3447288"/>
            <a:ext cx="2286000" cy="265176"/>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SzPts val="1400"/>
              <a:buNone/>
              <a:defRPr sz="1400"/>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78" name="Google Shape;181;p26"/>
          <p:cNvSpPr txBox="1">
            <a:spLocks noGrp="1"/>
          </p:cNvSpPr>
          <p:nvPr>
            <p:ph type="body" idx="3"/>
          </p:nvPr>
        </p:nvSpPr>
        <p:spPr>
          <a:xfrm>
            <a:off x="3701128" y="3209544"/>
            <a:ext cx="2286000" cy="182880"/>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SzPts val="1600"/>
              <a:buNone/>
              <a:defRPr b="1" sz="1600">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79" name="Google Shape;182;p26"/>
          <p:cNvSpPr txBox="1">
            <a:spLocks noGrp="1"/>
          </p:cNvSpPr>
          <p:nvPr>
            <p:ph type="body" idx="4"/>
          </p:nvPr>
        </p:nvSpPr>
        <p:spPr>
          <a:xfrm>
            <a:off x="3701128" y="3447288"/>
            <a:ext cx="2286000" cy="265176"/>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SzPts val="1400"/>
              <a:buNone/>
              <a:defRPr sz="1400"/>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80" name="Google Shape;183;p26"/>
          <p:cNvSpPr txBox="1">
            <a:spLocks noGrp="1"/>
          </p:cNvSpPr>
          <p:nvPr>
            <p:ph type="body" idx="5"/>
          </p:nvPr>
        </p:nvSpPr>
        <p:spPr>
          <a:xfrm>
            <a:off x="6225402" y="3209544"/>
            <a:ext cx="2286000" cy="182880"/>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SzPts val="1600"/>
              <a:buNone/>
              <a:defRPr b="1" sz="1600">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81" name="Google Shape;184;p26"/>
          <p:cNvSpPr txBox="1">
            <a:spLocks noGrp="1"/>
          </p:cNvSpPr>
          <p:nvPr>
            <p:ph type="body" idx="6"/>
          </p:nvPr>
        </p:nvSpPr>
        <p:spPr>
          <a:xfrm>
            <a:off x="6225402" y="3447288"/>
            <a:ext cx="2286000" cy="265176"/>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SzPts val="1400"/>
              <a:buNone/>
              <a:defRPr sz="1400"/>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82" name="Google Shape;185;p26"/>
          <p:cNvSpPr txBox="1">
            <a:spLocks noGrp="1"/>
          </p:cNvSpPr>
          <p:nvPr>
            <p:ph type="body" idx="7"/>
          </p:nvPr>
        </p:nvSpPr>
        <p:spPr>
          <a:xfrm>
            <a:off x="8749676" y="3209544"/>
            <a:ext cx="2286000" cy="182880"/>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SzPts val="1600"/>
              <a:buNone/>
              <a:defRPr b="1" sz="1600">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83" name="Google Shape;186;p26"/>
          <p:cNvSpPr txBox="1">
            <a:spLocks noGrp="1"/>
          </p:cNvSpPr>
          <p:nvPr>
            <p:ph type="body" idx="8"/>
          </p:nvPr>
        </p:nvSpPr>
        <p:spPr>
          <a:xfrm>
            <a:off x="8749676" y="3447288"/>
            <a:ext cx="2286000" cy="265176"/>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SzPts val="1400"/>
              <a:buNone/>
              <a:defRPr sz="1400"/>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84" name="Google Shape;187;p26"/>
          <p:cNvSpPr>
            <a:spLocks noGrp="1"/>
          </p:cNvSpPr>
          <p:nvPr>
            <p:ph type="pic" idx="9"/>
          </p:nvPr>
        </p:nvSpPr>
        <p:spPr>
          <a:xfrm>
            <a:off x="1782010" y="1935987"/>
            <a:ext cx="1051560" cy="1051560"/>
          </a:xfrm>
          <a:prstGeom prst="ellipse"/>
          <a:noFill/>
          <a:ln>
            <a:noFill/>
          </a:ln>
        </p:spPr>
      </p:sp>
      <p:sp>
        <p:nvSpPr>
          <p:cNvPr id="1048685" name="Google Shape;188;p26"/>
          <p:cNvSpPr>
            <a:spLocks noGrp="1"/>
          </p:cNvSpPr>
          <p:nvPr>
            <p:ph type="pic" idx="13"/>
          </p:nvPr>
        </p:nvSpPr>
        <p:spPr>
          <a:xfrm>
            <a:off x="4318348" y="1935987"/>
            <a:ext cx="1051560" cy="1051560"/>
          </a:xfrm>
          <a:prstGeom prst="ellipse"/>
          <a:noFill/>
          <a:ln>
            <a:noFill/>
          </a:ln>
        </p:spPr>
      </p:sp>
      <p:sp>
        <p:nvSpPr>
          <p:cNvPr id="1048686" name="Google Shape;189;p26"/>
          <p:cNvSpPr>
            <a:spLocks noGrp="1"/>
          </p:cNvSpPr>
          <p:nvPr>
            <p:ph type="pic" idx="14"/>
          </p:nvPr>
        </p:nvSpPr>
        <p:spPr>
          <a:xfrm>
            <a:off x="6842622" y="1935987"/>
            <a:ext cx="1051560" cy="1051560"/>
          </a:xfrm>
          <a:prstGeom prst="ellipse"/>
          <a:noFill/>
          <a:ln>
            <a:noFill/>
          </a:ln>
        </p:spPr>
      </p:sp>
      <p:sp>
        <p:nvSpPr>
          <p:cNvPr id="1048687" name="Google Shape;190;p26"/>
          <p:cNvSpPr>
            <a:spLocks noGrp="1"/>
          </p:cNvSpPr>
          <p:nvPr>
            <p:ph type="pic" idx="15"/>
          </p:nvPr>
        </p:nvSpPr>
        <p:spPr>
          <a:xfrm>
            <a:off x="9366896" y="1935987"/>
            <a:ext cx="1051560" cy="1051560"/>
          </a:xfrm>
          <a:prstGeom prst="ellipse"/>
          <a:noFill/>
          <a:ln>
            <a:noFill/>
          </a:ln>
        </p:spPr>
      </p:sp>
      <p:sp>
        <p:nvSpPr>
          <p:cNvPr id="1048688" name="Google Shape;191;p26"/>
          <p:cNvSpPr>
            <a:spLocks noGrp="1"/>
          </p:cNvSpPr>
          <p:nvPr>
            <p:ph type="pic" idx="16"/>
          </p:nvPr>
        </p:nvSpPr>
        <p:spPr>
          <a:xfrm>
            <a:off x="1794074" y="4145489"/>
            <a:ext cx="1051560" cy="1051560"/>
          </a:xfrm>
          <a:prstGeom prst="ellipse"/>
          <a:noFill/>
          <a:ln>
            <a:noFill/>
          </a:ln>
        </p:spPr>
      </p:sp>
      <p:sp>
        <p:nvSpPr>
          <p:cNvPr id="1048689" name="Google Shape;192;p26"/>
          <p:cNvSpPr>
            <a:spLocks noGrp="1"/>
          </p:cNvSpPr>
          <p:nvPr>
            <p:ph type="pic" idx="17"/>
          </p:nvPr>
        </p:nvSpPr>
        <p:spPr>
          <a:xfrm>
            <a:off x="4318348" y="4146333"/>
            <a:ext cx="1051560" cy="1051560"/>
          </a:xfrm>
          <a:prstGeom prst="ellipse"/>
          <a:noFill/>
          <a:ln>
            <a:noFill/>
          </a:ln>
        </p:spPr>
      </p:sp>
      <p:sp>
        <p:nvSpPr>
          <p:cNvPr id="1048690" name="Google Shape;193;p26"/>
          <p:cNvSpPr>
            <a:spLocks noGrp="1"/>
          </p:cNvSpPr>
          <p:nvPr>
            <p:ph type="pic" idx="18"/>
          </p:nvPr>
        </p:nvSpPr>
        <p:spPr>
          <a:xfrm>
            <a:off x="6842622" y="4145242"/>
            <a:ext cx="1051560" cy="1051560"/>
          </a:xfrm>
          <a:prstGeom prst="ellipse"/>
          <a:noFill/>
          <a:ln>
            <a:noFill/>
          </a:ln>
        </p:spPr>
      </p:sp>
      <p:sp>
        <p:nvSpPr>
          <p:cNvPr id="1048691" name="Google Shape;194;p26"/>
          <p:cNvSpPr>
            <a:spLocks noGrp="1"/>
          </p:cNvSpPr>
          <p:nvPr>
            <p:ph type="pic" idx="19"/>
          </p:nvPr>
        </p:nvSpPr>
        <p:spPr>
          <a:xfrm>
            <a:off x="9370917" y="4156122"/>
            <a:ext cx="1051560" cy="1051560"/>
          </a:xfrm>
          <a:prstGeom prst="ellipse"/>
          <a:noFill/>
          <a:ln>
            <a:noFill/>
          </a:ln>
        </p:spPr>
      </p:sp>
      <p:sp>
        <p:nvSpPr>
          <p:cNvPr id="1048692" name="Google Shape;195;p26"/>
          <p:cNvSpPr txBox="1">
            <a:spLocks noGrp="1"/>
          </p:cNvSpPr>
          <p:nvPr>
            <p:ph type="body" idx="20"/>
          </p:nvPr>
        </p:nvSpPr>
        <p:spPr>
          <a:xfrm>
            <a:off x="1176854" y="5440680"/>
            <a:ext cx="2286000" cy="182880"/>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SzPts val="1600"/>
              <a:buNone/>
              <a:defRPr b="1" sz="1600">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93" name="Google Shape;196;p26"/>
          <p:cNvSpPr txBox="1">
            <a:spLocks noGrp="1"/>
          </p:cNvSpPr>
          <p:nvPr>
            <p:ph type="body" idx="21"/>
          </p:nvPr>
        </p:nvSpPr>
        <p:spPr>
          <a:xfrm>
            <a:off x="1176854" y="5678424"/>
            <a:ext cx="2286000" cy="265176"/>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SzPts val="1400"/>
              <a:buNone/>
              <a:defRPr sz="1400"/>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94" name="Google Shape;197;p26"/>
          <p:cNvSpPr txBox="1">
            <a:spLocks noGrp="1"/>
          </p:cNvSpPr>
          <p:nvPr>
            <p:ph type="body" idx="22"/>
          </p:nvPr>
        </p:nvSpPr>
        <p:spPr>
          <a:xfrm>
            <a:off x="3701128" y="5440680"/>
            <a:ext cx="2286000" cy="182880"/>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SzPts val="1600"/>
              <a:buNone/>
              <a:defRPr b="1" sz="1600">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95" name="Google Shape;198;p26"/>
          <p:cNvSpPr txBox="1">
            <a:spLocks noGrp="1"/>
          </p:cNvSpPr>
          <p:nvPr>
            <p:ph type="body" idx="23"/>
          </p:nvPr>
        </p:nvSpPr>
        <p:spPr>
          <a:xfrm>
            <a:off x="3701128" y="5678424"/>
            <a:ext cx="2286000" cy="265176"/>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SzPts val="1400"/>
              <a:buNone/>
              <a:defRPr sz="1400"/>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96" name="Google Shape;199;p26"/>
          <p:cNvSpPr txBox="1">
            <a:spLocks noGrp="1"/>
          </p:cNvSpPr>
          <p:nvPr>
            <p:ph type="body" idx="24"/>
          </p:nvPr>
        </p:nvSpPr>
        <p:spPr>
          <a:xfrm>
            <a:off x="6225402" y="5440680"/>
            <a:ext cx="2286000" cy="182880"/>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SzPts val="1600"/>
              <a:buNone/>
              <a:defRPr b="1" sz="1600">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97" name="Google Shape;200;p26"/>
          <p:cNvSpPr txBox="1">
            <a:spLocks noGrp="1"/>
          </p:cNvSpPr>
          <p:nvPr>
            <p:ph type="body" idx="25"/>
          </p:nvPr>
        </p:nvSpPr>
        <p:spPr>
          <a:xfrm>
            <a:off x="6225402" y="5678424"/>
            <a:ext cx="2286000" cy="265176"/>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SzPts val="1400"/>
              <a:buNone/>
              <a:defRPr sz="1400"/>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98" name="Google Shape;201;p26"/>
          <p:cNvSpPr txBox="1">
            <a:spLocks noGrp="1"/>
          </p:cNvSpPr>
          <p:nvPr>
            <p:ph type="body" idx="26"/>
          </p:nvPr>
        </p:nvSpPr>
        <p:spPr>
          <a:xfrm>
            <a:off x="8749676" y="5440680"/>
            <a:ext cx="2286000" cy="182880"/>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SzPts val="1600"/>
              <a:buNone/>
              <a:defRPr b="1" sz="1600">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99" name="Google Shape;202;p26"/>
          <p:cNvSpPr txBox="1">
            <a:spLocks noGrp="1"/>
          </p:cNvSpPr>
          <p:nvPr>
            <p:ph type="body" idx="27"/>
          </p:nvPr>
        </p:nvSpPr>
        <p:spPr>
          <a:xfrm>
            <a:off x="8749676" y="5678424"/>
            <a:ext cx="2286000" cy="265176"/>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SzPts val="1400"/>
              <a:buNone/>
              <a:defRPr sz="1400"/>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ummary" showMasterSp="0">
  <p:cSld name="Summary">
    <p:spTree>
      <p:nvGrpSpPr>
        <p:cNvPr id="86" name="Shape 203"/>
        <p:cNvGrpSpPr/>
        <p:nvPr/>
      </p:nvGrpSpPr>
      <p:grpSpPr>
        <a:xfrm>
          <a:off x="0" y="0"/>
          <a:ext cx="0" cy="0"/>
          <a:chOff x="0" y="0"/>
          <a:chExt cx="0" cy="0"/>
        </a:xfrm>
      </p:grpSpPr>
      <p:sp>
        <p:nvSpPr>
          <p:cNvPr id="1048813" name="Google Shape;204;p27"/>
          <p:cNvSpPr/>
          <p:nvPr/>
        </p:nvSpPr>
        <p:spPr>
          <a:xfrm>
            <a:off x="0" y="3079989"/>
            <a:ext cx="4744043" cy="3778013"/>
          </a:xfrm>
          <a:custGeom>
            <a:avLst/>
            <a:ahLst/>
            <a:rect l="l" t="t" r="r" b="b"/>
            <a:pathLst>
              <a:path w="4744043" h="3778013" extrusionOk="0">
                <a:moveTo>
                  <a:pt x="552680" y="2"/>
                </a:moveTo>
                <a:cubicBezTo>
                  <a:pt x="1474475" y="1086"/>
                  <a:pt x="2486209" y="585872"/>
                  <a:pt x="3368067" y="2076456"/>
                </a:cubicBezTo>
                <a:cubicBezTo>
                  <a:pt x="3678455" y="2598086"/>
                  <a:pt x="4104379" y="3133243"/>
                  <a:pt x="4603294" y="3641510"/>
                </a:cubicBezTo>
                <a:lnTo>
                  <a:pt x="4744043" y="3778013"/>
                </a:lnTo>
                <a:lnTo>
                  <a:pt x="0" y="3778013"/>
                </a:lnTo>
                <a:lnTo>
                  <a:pt x="0" y="73323"/>
                </a:lnTo>
                <a:lnTo>
                  <a:pt x="163773" y="34335"/>
                </a:lnTo>
                <a:cubicBezTo>
                  <a:pt x="291146" y="11604"/>
                  <a:pt x="420996" y="-154"/>
                  <a:pt x="552680" y="2"/>
                </a:cubicBezTo>
                <a:close/>
              </a:path>
            </a:pathLst>
          </a:custGeom>
          <a:gradFill>
            <a:gsLst>
              <a:gs pos="0">
                <a:srgbClr val="0F2857">
                  <a:alpha val="67843"/>
                </a:srgbClr>
              </a:gs>
              <a:gs pos="41000">
                <a:srgbClr val="0F2857">
                  <a:alpha val="67843"/>
                </a:srgbClr>
              </a:gs>
              <a:gs pos="100000">
                <a:srgbClr val="92CDF0">
                  <a:alpha val="29019"/>
                </a:srgbClr>
              </a:gs>
            </a:gsLst>
            <a:path path="circle">
              <a:fillToRect r="100000" b="100000"/>
            </a:path>
            <a:tileRect l="-100000" t="-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dk1"/>
              </a:solidFill>
              <a:latin typeface="Quattrocento Sans"/>
              <a:ea typeface="Quattrocento Sans"/>
              <a:cs typeface="Quattrocento Sans"/>
              <a:sym typeface="Quattrocento Sans"/>
            </a:endParaRPr>
          </a:p>
        </p:txBody>
      </p:sp>
      <p:sp>
        <p:nvSpPr>
          <p:cNvPr id="1048814" name="Google Shape;205;p27"/>
          <p:cNvSpPr/>
          <p:nvPr/>
        </p:nvSpPr>
        <p:spPr>
          <a:xfrm>
            <a:off x="1" y="0"/>
            <a:ext cx="6552595" cy="3112082"/>
          </a:xfrm>
          <a:custGeom>
            <a:avLst/>
            <a:ahLst/>
            <a:rect l="l" t="t" r="r" b="b"/>
            <a:pathLst>
              <a:path w="6552595" h="3112082" extrusionOk="0">
                <a:moveTo>
                  <a:pt x="6552595" y="0"/>
                </a:moveTo>
                <a:lnTo>
                  <a:pt x="6479403" y="116338"/>
                </a:lnTo>
                <a:cubicBezTo>
                  <a:pt x="6181653" y="532833"/>
                  <a:pt x="5587528" y="785625"/>
                  <a:pt x="4627940" y="645238"/>
                </a:cubicBezTo>
                <a:cubicBezTo>
                  <a:pt x="3343367" y="460619"/>
                  <a:pt x="1347900" y="971915"/>
                  <a:pt x="631580" y="1915852"/>
                </a:cubicBezTo>
                <a:cubicBezTo>
                  <a:pt x="407731" y="2210834"/>
                  <a:pt x="204970" y="2565624"/>
                  <a:pt x="46252" y="2980209"/>
                </a:cubicBezTo>
                <a:lnTo>
                  <a:pt x="0" y="3112082"/>
                </a:lnTo>
                <a:lnTo>
                  <a:pt x="0" y="1037361"/>
                </a:lnTo>
                <a:lnTo>
                  <a:pt x="0" y="0"/>
                </a:lnTo>
                <a:close/>
              </a:path>
            </a:pathLst>
          </a:custGeom>
          <a:gradFill>
            <a:gsLst>
              <a:gs pos="0">
                <a:srgbClr val="92CDF0">
                  <a:alpha val="56470"/>
                </a:srgbClr>
              </a:gs>
              <a:gs pos="76000">
                <a:srgbClr val="0F2857"/>
              </a:gs>
              <a:gs pos="100000">
                <a:srgbClr val="0F2857"/>
              </a:gs>
            </a:gsLst>
            <a:path path="circle">
              <a:fillToRect l="100000" b="100000"/>
            </a:path>
            <a:tileRect t="-100000" r="-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dk1"/>
              </a:solidFill>
              <a:latin typeface="Quattrocento Sans"/>
              <a:ea typeface="Quattrocento Sans"/>
              <a:cs typeface="Quattrocento Sans"/>
              <a:sym typeface="Quattrocento Sans"/>
            </a:endParaRPr>
          </a:p>
        </p:txBody>
      </p:sp>
      <p:sp>
        <p:nvSpPr>
          <p:cNvPr id="1048815" name="Google Shape;206;p27"/>
          <p:cNvSpPr/>
          <p:nvPr/>
        </p:nvSpPr>
        <p:spPr>
          <a:xfrm>
            <a:off x="10269564" y="0"/>
            <a:ext cx="1922436" cy="5772376"/>
          </a:xfrm>
          <a:custGeom>
            <a:avLst/>
            <a:ahLst/>
            <a:rect l="l" t="t" r="r" b="b"/>
            <a:pathLst>
              <a:path w="1922436" h="5772376" extrusionOk="0">
                <a:moveTo>
                  <a:pt x="0" y="0"/>
                </a:moveTo>
                <a:lnTo>
                  <a:pt x="1922436" y="0"/>
                </a:lnTo>
                <a:lnTo>
                  <a:pt x="1922436" y="5770832"/>
                </a:lnTo>
                <a:lnTo>
                  <a:pt x="1785843" y="5772376"/>
                </a:lnTo>
                <a:cubicBezTo>
                  <a:pt x="715486" y="5737436"/>
                  <a:pt x="-199675" y="4895626"/>
                  <a:pt x="167636" y="2958760"/>
                </a:cubicBezTo>
                <a:cubicBezTo>
                  <a:pt x="324540" y="2119813"/>
                  <a:pt x="262661" y="1037667"/>
                  <a:pt x="11457" y="41049"/>
                </a:cubicBezTo>
                <a:close/>
              </a:path>
            </a:pathLst>
          </a:custGeom>
          <a:gradFill>
            <a:gsLst>
              <a:gs pos="0">
                <a:srgbClr val="92CDF0">
                  <a:alpha val="9803"/>
                </a:srgbClr>
              </a:gs>
              <a:gs pos="10000">
                <a:srgbClr val="92CDF0">
                  <a:alpha val="9803"/>
                </a:srgbClr>
              </a:gs>
              <a:gs pos="100000">
                <a:srgbClr val="92CDF0">
                  <a:alpha val="47450"/>
                </a:srgbClr>
              </a:gs>
            </a:gsLst>
            <a:path path="circle">
              <a:fillToRect l="100000" t="100000"/>
            </a:path>
            <a:tileRect r="-100000" b="-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dk1"/>
              </a:solidFill>
              <a:latin typeface="Quattrocento Sans"/>
              <a:ea typeface="Quattrocento Sans"/>
              <a:cs typeface="Quattrocento Sans"/>
              <a:sym typeface="Quattrocento Sans"/>
            </a:endParaRPr>
          </a:p>
        </p:txBody>
      </p:sp>
      <p:sp>
        <p:nvSpPr>
          <p:cNvPr id="1048816" name="Google Shape;207;p27"/>
          <p:cNvSpPr/>
          <p:nvPr/>
        </p:nvSpPr>
        <p:spPr>
          <a:xfrm>
            <a:off x="10861332" y="0"/>
            <a:ext cx="1330669" cy="3088658"/>
          </a:xfrm>
          <a:custGeom>
            <a:avLst/>
            <a:ahLst/>
            <a:rect l="l" t="t" r="r" b="b"/>
            <a:pathLst>
              <a:path w="1330669" h="3088658" extrusionOk="0">
                <a:moveTo>
                  <a:pt x="0" y="0"/>
                </a:moveTo>
                <a:lnTo>
                  <a:pt x="1330669" y="0"/>
                </a:lnTo>
                <a:lnTo>
                  <a:pt x="1330669" y="3088658"/>
                </a:lnTo>
                <a:lnTo>
                  <a:pt x="1265038" y="3075052"/>
                </a:lnTo>
                <a:cubicBezTo>
                  <a:pt x="597017" y="2898062"/>
                  <a:pt x="64513" y="2241595"/>
                  <a:pt x="84101" y="918166"/>
                </a:cubicBezTo>
                <a:cubicBezTo>
                  <a:pt x="87550" y="637183"/>
                  <a:pt x="59230" y="331259"/>
                  <a:pt x="3100" y="15153"/>
                </a:cubicBezTo>
                <a:close/>
              </a:path>
            </a:pathLst>
          </a:custGeom>
          <a:solidFill>
            <a:schemeClr val="accent1">
              <a:alpha val="50588"/>
            </a:schemeClr>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dk1"/>
              </a:solidFill>
              <a:latin typeface="Quattrocento Sans"/>
              <a:ea typeface="Quattrocento Sans"/>
              <a:cs typeface="Quattrocento Sans"/>
              <a:sym typeface="Quattrocento Sans"/>
            </a:endParaRPr>
          </a:p>
        </p:txBody>
      </p:sp>
      <p:sp>
        <p:nvSpPr>
          <p:cNvPr id="1048817" name="Google Shape;208;p27"/>
          <p:cNvSpPr/>
          <p:nvPr/>
        </p:nvSpPr>
        <p:spPr>
          <a:xfrm>
            <a:off x="1474384" y="1005155"/>
            <a:ext cx="9243233" cy="4978750"/>
          </a:xfrm>
          <a:prstGeom prst="roundRect">
            <a:avLst>
              <a:gd name="adj" fmla="val 6806"/>
            </a:avLst>
          </a:prstGeom>
          <a:gradFill>
            <a:gsLst>
              <a:gs pos="0">
                <a:srgbClr val="FFFFFF">
                  <a:alpha val="12941"/>
                </a:srgbClr>
              </a:gs>
              <a:gs pos="6000">
                <a:srgbClr val="FFFFFF">
                  <a:alpha val="12941"/>
                </a:srgbClr>
              </a:gs>
              <a:gs pos="46000">
                <a:srgbClr val="FFFFFF">
                  <a:alpha val="16862"/>
                </a:srgbClr>
              </a:gs>
              <a:gs pos="99000">
                <a:srgbClr val="FFFFFF">
                  <a:alpha val="2745"/>
                </a:srgbClr>
              </a:gs>
              <a:gs pos="100000">
                <a:srgbClr val="FFFFFF">
                  <a:alpha val="2745"/>
                </a:srgbClr>
              </a:gs>
            </a:gsLst>
            <a:path path="circle">
              <a:fillToRect l="100000" t="100000"/>
            </a:path>
            <a:tileRect r="-100000" b="-100000"/>
          </a:gradFill>
          <a:ln>
            <a:noFill/>
          </a:ln>
          <a:effectLst>
            <a:outerShdw algn="t" blurRad="63500" dir="5400000" dist="38100" rotWithShape="0" sx="1000" sy="1000">
              <a:srgbClr val="000000">
                <a:alpha val="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lt1"/>
              </a:buClr>
              <a:buSzPts val="1800"/>
              <a:buFont typeface="Quattrocento Sans"/>
              <a:buNone/>
            </a:pPr>
            <a:endParaRPr b="0" cap="none" sz="1800" i="0" strike="noStrike" u="none">
              <a:solidFill>
                <a:srgbClr val="FFFFFF"/>
              </a:solidFill>
              <a:latin typeface="Calibri"/>
              <a:ea typeface="Calibri"/>
              <a:cs typeface="Calibri"/>
              <a:sym typeface="Calibri"/>
            </a:endParaRPr>
          </a:p>
        </p:txBody>
      </p:sp>
      <p:sp>
        <p:nvSpPr>
          <p:cNvPr id="1048818" name="Google Shape;209;p27"/>
          <p:cNvSpPr txBox="1">
            <a:spLocks noGrp="1"/>
          </p:cNvSpPr>
          <p:nvPr>
            <p:ph type="ctrTitle"/>
          </p:nvPr>
        </p:nvSpPr>
        <p:spPr>
          <a:xfrm>
            <a:off x="2228088" y="2157984"/>
            <a:ext cx="7735824" cy="1069848"/>
          </a:xfrm>
          <a:prstGeom prst="rect"/>
          <a:noFill/>
          <a:ln>
            <a:noFill/>
          </a:ln>
        </p:spPr>
        <p:txBody>
          <a:bodyPr anchor="b" anchorCtr="0" bIns="45700" lIns="91425" rIns="91425" spcFirstLastPara="1" tIns="45700" wrap="square">
            <a:noAutofit/>
          </a:bodyPr>
          <a:lstStyle>
            <a:lvl1pPr algn="ctr" lvl="0">
              <a:lnSpc>
                <a:spcPct val="90000"/>
              </a:lnSpc>
              <a:spcBef>
                <a:spcPts val="0"/>
              </a:spcBef>
              <a:spcAft>
                <a:spcPts val="0"/>
              </a:spcAft>
              <a:buClr>
                <a:schemeClr val="lt1"/>
              </a:buClr>
              <a:buSzPts val="4000"/>
              <a:buFont typeface="Twentieth Century"/>
              <a:buNone/>
              <a:defRPr sz="4000"/>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819" name="Google Shape;210;p27"/>
          <p:cNvSpPr txBox="1">
            <a:spLocks noGrp="1"/>
          </p:cNvSpPr>
          <p:nvPr>
            <p:ph type="subTitle" idx="1"/>
          </p:nvPr>
        </p:nvSpPr>
        <p:spPr>
          <a:xfrm>
            <a:off x="2228088" y="3685032"/>
            <a:ext cx="7735824" cy="1133856"/>
          </a:xfrm>
          <a:prstGeom prst="rect"/>
          <a:noFill/>
          <a:ln>
            <a:noFill/>
          </a:ln>
        </p:spPr>
        <p:txBody>
          <a:bodyPr anchor="t" anchorCtr="0" bIns="45700" lIns="91425" rIns="91425" spcFirstLastPara="1" tIns="45700" wrap="square">
            <a:noAutofit/>
          </a:bodyPr>
          <a:lstStyle>
            <a:lvl1pPr algn="ctr" lvl="0">
              <a:lnSpc>
                <a:spcPct val="100000"/>
              </a:lnSpc>
              <a:spcBef>
                <a:spcPts val="1000"/>
              </a:spcBef>
              <a:spcAft>
                <a:spcPts val="0"/>
              </a:spcAft>
              <a:buSzPts val="1800"/>
              <a:buNone/>
              <a:defRPr sz="1800"/>
            </a:lvl1pPr>
            <a:lvl2pPr algn="ctr" lvl="1">
              <a:lnSpc>
                <a:spcPct val="90000"/>
              </a:lnSpc>
              <a:spcBef>
                <a:spcPts val="500"/>
              </a:spcBef>
              <a:spcAft>
                <a:spcPts val="0"/>
              </a:spcAft>
              <a:buSzPts val="2000"/>
              <a:buNone/>
              <a:defRPr sz="2000"/>
            </a:lvl2pPr>
            <a:lvl3pPr algn="ctr" lvl="2">
              <a:lnSpc>
                <a:spcPct val="90000"/>
              </a:lnSpc>
              <a:spcBef>
                <a:spcPts val="500"/>
              </a:spcBef>
              <a:spcAft>
                <a:spcPts val="0"/>
              </a:spcAft>
              <a:buSzPts val="1800"/>
              <a:buNone/>
              <a:defRPr sz="1800"/>
            </a:lvl3pPr>
            <a:lvl4pPr algn="ctr" lvl="3">
              <a:lnSpc>
                <a:spcPct val="90000"/>
              </a:lnSpc>
              <a:spcBef>
                <a:spcPts val="500"/>
              </a:spcBef>
              <a:spcAft>
                <a:spcPts val="0"/>
              </a:spcAft>
              <a:buSzPts val="1600"/>
              <a:buNone/>
              <a:defRPr sz="1600"/>
            </a:lvl4pPr>
            <a:lvl5pPr algn="ctr" lvl="4">
              <a:lnSpc>
                <a:spcPct val="90000"/>
              </a:lnSpc>
              <a:spcBef>
                <a:spcPts val="500"/>
              </a:spcBef>
              <a:spcAft>
                <a:spcPts val="0"/>
              </a:spcAft>
              <a:buSzPts val="1600"/>
              <a:buNone/>
              <a:defRPr sz="1600"/>
            </a:lvl5pPr>
            <a:lvl6pPr algn="ctr" lvl="5">
              <a:lnSpc>
                <a:spcPct val="90000"/>
              </a:lnSpc>
              <a:spcBef>
                <a:spcPts val="500"/>
              </a:spcBef>
              <a:spcAft>
                <a:spcPts val="0"/>
              </a:spcAft>
              <a:buClr>
                <a:schemeClr val="dk1"/>
              </a:buClr>
              <a:buSzPts val="1600"/>
              <a:buNone/>
              <a:defRPr sz="1600"/>
            </a:lvl6pPr>
            <a:lvl7pPr algn="ctr" lvl="6">
              <a:lnSpc>
                <a:spcPct val="90000"/>
              </a:lnSpc>
              <a:spcBef>
                <a:spcPts val="500"/>
              </a:spcBef>
              <a:spcAft>
                <a:spcPts val="0"/>
              </a:spcAft>
              <a:buClr>
                <a:schemeClr val="dk1"/>
              </a:buClr>
              <a:buSzPts val="1600"/>
              <a:buNone/>
              <a:defRPr sz="1600"/>
            </a:lvl7pPr>
            <a:lvl8pPr algn="ctr" lvl="7">
              <a:lnSpc>
                <a:spcPct val="90000"/>
              </a:lnSpc>
              <a:spcBef>
                <a:spcPts val="500"/>
              </a:spcBef>
              <a:spcAft>
                <a:spcPts val="0"/>
              </a:spcAft>
              <a:buClr>
                <a:schemeClr val="dk1"/>
              </a:buClr>
              <a:buSzPts val="1600"/>
              <a:buNone/>
              <a:defRPr sz="1600"/>
            </a:lvl8pPr>
            <a:lvl9pPr algn="ctr" lvl="8">
              <a:lnSpc>
                <a:spcPct val="90000"/>
              </a:lnSpc>
              <a:spcBef>
                <a:spcPts val="500"/>
              </a:spcBef>
              <a:spcAft>
                <a:spcPts val="0"/>
              </a:spcAft>
              <a:buClr>
                <a:schemeClr val="dk1"/>
              </a:buClr>
              <a:buSzPts val="1600"/>
              <a:buNone/>
              <a:defRPr sz="1600"/>
            </a:lvl9pPr>
          </a:lstStyle>
          <a:p/>
        </p:txBody>
      </p:sp>
      <p:cxnSp>
        <p:nvCxnSpPr>
          <p:cNvPr id="3145738" name="Google Shape;211;p27"/>
          <p:cNvCxnSpPr>
            <a:cxnSpLocks/>
          </p:cNvCxnSpPr>
          <p:nvPr/>
        </p:nvCxnSpPr>
        <p:spPr>
          <a:xfrm>
            <a:off x="6115287" y="2597113"/>
            <a:ext cx="0" cy="1655180"/>
          </a:xfrm>
          <a:prstGeom prst="straightConnector1"/>
          <a:noFill/>
          <a:ln w="9525" cap="flat" cmpd="sng">
            <a:solidFill>
              <a:schemeClr val="dk2"/>
            </a:solidFill>
            <a:prstDash val="solid"/>
            <a:miter lim="800000"/>
            <a:headEnd type="none" w="sm" len="sm"/>
            <a:tailEnd type="none" w="sm" len="sm"/>
          </a:ln>
        </p:spPr>
      </p:cxnSp>
      <p:sp>
        <p:nvSpPr>
          <p:cNvPr id="1048820" name="Google Shape;212;p27"/>
          <p:cNvSpPr/>
          <p:nvPr/>
        </p:nvSpPr>
        <p:spPr>
          <a:xfrm>
            <a:off x="0" y="0"/>
            <a:ext cx="2862855" cy="1527696"/>
          </a:xfrm>
          <a:custGeom>
            <a:avLst/>
            <a:ahLst/>
            <a:rect l="l" t="t" r="r" b="b"/>
            <a:pathLst>
              <a:path w="2862855" h="1527696" extrusionOk="0">
                <a:moveTo>
                  <a:pt x="0" y="0"/>
                </a:moveTo>
                <a:lnTo>
                  <a:pt x="2862855" y="0"/>
                </a:lnTo>
                <a:lnTo>
                  <a:pt x="2757362" y="85011"/>
                </a:lnTo>
                <a:cubicBezTo>
                  <a:pt x="2560942" y="227521"/>
                  <a:pt x="2295416" y="345289"/>
                  <a:pt x="1949659" y="424032"/>
                </a:cubicBezTo>
                <a:cubicBezTo>
                  <a:pt x="1377417" y="555874"/>
                  <a:pt x="700343" y="918207"/>
                  <a:pt x="170555" y="1373059"/>
                </a:cubicBezTo>
                <a:lnTo>
                  <a:pt x="0" y="1527696"/>
                </a:lnTo>
                <a:lnTo>
                  <a:pt x="0" y="872969"/>
                </a:lnTo>
                <a:close/>
              </a:path>
            </a:pathLst>
          </a:custGeom>
          <a:gradFill>
            <a:gsLst>
              <a:gs pos="0">
                <a:srgbClr val="C3B9F2">
                  <a:alpha val="69411"/>
                </a:srgbClr>
              </a:gs>
              <a:gs pos="100000">
                <a:srgbClr val="0F2857">
                  <a:alpha val="40000"/>
                </a:srgbClr>
              </a:gs>
            </a:gsLst>
            <a:path path="circle">
              <a:fillToRect l="100000" b="100000"/>
            </a:path>
            <a:tileRect t="-100000" r="-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dk1"/>
              </a:solidFill>
              <a:latin typeface="Quattrocento Sans"/>
              <a:ea typeface="Quattrocento Sans"/>
              <a:cs typeface="Quattrocento Sans"/>
              <a:sym typeface="Quattrocento Sans"/>
            </a:endParaRPr>
          </a:p>
        </p:txBody>
      </p:sp>
      <p:sp>
        <p:nvSpPr>
          <p:cNvPr id="1048821" name="Google Shape;213;p27"/>
          <p:cNvSpPr/>
          <p:nvPr/>
        </p:nvSpPr>
        <p:spPr>
          <a:xfrm>
            <a:off x="2" y="4761091"/>
            <a:ext cx="3131151" cy="2096908"/>
          </a:xfrm>
          <a:custGeom>
            <a:avLst/>
            <a:ahLst/>
            <a:rect l="l" t="t" r="r" b="b"/>
            <a:pathLst>
              <a:path w="3131151" h="2096908" extrusionOk="0">
                <a:moveTo>
                  <a:pt x="186163" y="0"/>
                </a:moveTo>
                <a:cubicBezTo>
                  <a:pt x="883663" y="24692"/>
                  <a:pt x="1675023" y="432572"/>
                  <a:pt x="2469297" y="1411265"/>
                </a:cubicBezTo>
                <a:cubicBezTo>
                  <a:pt x="2632187" y="1610943"/>
                  <a:pt x="2819757" y="1809855"/>
                  <a:pt x="3026909" y="2004423"/>
                </a:cubicBezTo>
                <a:lnTo>
                  <a:pt x="3131151" y="2096908"/>
                </a:lnTo>
                <a:lnTo>
                  <a:pt x="0" y="2096908"/>
                </a:lnTo>
                <a:lnTo>
                  <a:pt x="0" y="4640"/>
                </a:lnTo>
                <a:close/>
              </a:path>
            </a:pathLst>
          </a:custGeom>
          <a:gradFill>
            <a:gsLst>
              <a:gs pos="0">
                <a:srgbClr val="F6A6F4">
                  <a:alpha val="50980"/>
                </a:srgbClr>
              </a:gs>
              <a:gs pos="47000">
                <a:srgbClr val="F6A6F4">
                  <a:alpha val="50980"/>
                </a:srgbClr>
              </a:gs>
              <a:gs pos="100000">
                <a:srgbClr val="C3B9F2">
                  <a:alpha val="24313"/>
                </a:srgbClr>
              </a:gs>
            </a:gsLst>
            <a:path path="circle">
              <a:fillToRect r="100000" b="100000"/>
            </a:path>
            <a:tileRect l="-100000" t="-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dk1"/>
              </a:solidFill>
              <a:latin typeface="Quattrocento Sans"/>
              <a:ea typeface="Quattrocento Sans"/>
              <a:cs typeface="Quattrocento Sans"/>
              <a:sym typeface="Quattrocento San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losing" showMasterSp="0" type="secHead">
  <p:cSld name="SECTION_HEADER">
    <p:spTree>
      <p:nvGrpSpPr>
        <p:cNvPr id="78" name="Shape 214"/>
        <p:cNvGrpSpPr/>
        <p:nvPr/>
      </p:nvGrpSpPr>
      <p:grpSpPr>
        <a:xfrm>
          <a:off x="0" y="0"/>
          <a:ext cx="0" cy="0"/>
          <a:chOff x="0" y="0"/>
          <a:chExt cx="0" cy="0"/>
        </a:xfrm>
      </p:grpSpPr>
      <p:sp>
        <p:nvSpPr>
          <p:cNvPr id="1048747" name="Google Shape;215;p28"/>
          <p:cNvSpPr txBox="1">
            <a:spLocks noGrp="1"/>
          </p:cNvSpPr>
          <p:nvPr>
            <p:ph type="title"/>
          </p:nvPr>
        </p:nvSpPr>
        <p:spPr>
          <a:xfrm>
            <a:off x="6592824" y="1856232"/>
            <a:ext cx="4718304" cy="1069848"/>
          </a:xfrm>
          <a:prstGeom prst="rect"/>
          <a:noFill/>
          <a:ln>
            <a:noFill/>
          </a:ln>
        </p:spPr>
        <p:txBody>
          <a:bodyPr anchor="b" anchorCtr="0" bIns="45700" lIns="91425" rIns="91425" spcFirstLastPara="1" tIns="45700" wrap="square">
            <a:noAutofit/>
          </a:bodyPr>
          <a:lstStyle>
            <a:lvl1pPr algn="l" lvl="0">
              <a:lnSpc>
                <a:spcPct val="90000"/>
              </a:lnSpc>
              <a:spcBef>
                <a:spcPts val="0"/>
              </a:spcBef>
              <a:spcAft>
                <a:spcPts val="0"/>
              </a:spcAft>
              <a:buClr>
                <a:schemeClr val="lt1"/>
              </a:buClr>
              <a:buSzPts val="4800"/>
              <a:buFont typeface="Twentieth Century"/>
              <a:buNone/>
              <a:defRPr sz="4800"/>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748" name="Google Shape;216;p28"/>
          <p:cNvSpPr txBox="1">
            <a:spLocks noGrp="1"/>
          </p:cNvSpPr>
          <p:nvPr>
            <p:ph type="body" idx="1"/>
          </p:nvPr>
        </p:nvSpPr>
        <p:spPr>
          <a:xfrm>
            <a:off x="6601968" y="3374136"/>
            <a:ext cx="4709160" cy="2395728"/>
          </a:xfrm>
          <a:prstGeom prst="rect"/>
          <a:noFill/>
          <a:ln>
            <a:noFill/>
          </a:ln>
        </p:spPr>
        <p:txBody>
          <a:bodyPr anchor="t" anchorCtr="0" bIns="45700" lIns="91425" rIns="91425" spcFirstLastPara="1" tIns="45700" wrap="square">
            <a:noAutofit/>
          </a:bodyPr>
          <a:lstStyle>
            <a:lvl1pPr algn="l" indent="-228600" lvl="0" marL="457200">
              <a:lnSpc>
                <a:spcPct val="90000"/>
              </a:lnSpc>
              <a:spcBef>
                <a:spcPts val="1000"/>
              </a:spcBef>
              <a:spcAft>
                <a:spcPts val="0"/>
              </a:spcAft>
              <a:buSzPts val="2400"/>
              <a:buNone/>
              <a:defRPr sz="2400">
                <a:solidFill>
                  <a:schemeClr val="lt1"/>
                </a:solidFill>
              </a:defRPr>
            </a:lvl1pPr>
            <a:lvl2pPr algn="l" indent="-228600" lvl="1" marL="914400">
              <a:lnSpc>
                <a:spcPct val="90000"/>
              </a:lnSpc>
              <a:spcBef>
                <a:spcPts val="500"/>
              </a:spcBef>
              <a:spcAft>
                <a:spcPts val="0"/>
              </a:spcAft>
              <a:buSzPts val="2000"/>
              <a:buNone/>
              <a:defRPr sz="2000">
                <a:solidFill>
                  <a:srgbClr val="888888"/>
                </a:solidFill>
              </a:defRPr>
            </a:lvl2pPr>
            <a:lvl3pPr algn="l" indent="-228600" lvl="2" marL="1371600">
              <a:lnSpc>
                <a:spcPct val="90000"/>
              </a:lnSpc>
              <a:spcBef>
                <a:spcPts val="500"/>
              </a:spcBef>
              <a:spcAft>
                <a:spcPts val="0"/>
              </a:spcAft>
              <a:buSzPts val="1800"/>
              <a:buNone/>
              <a:defRPr sz="1800">
                <a:solidFill>
                  <a:srgbClr val="888888"/>
                </a:solidFill>
              </a:defRPr>
            </a:lvl3pPr>
            <a:lvl4pPr algn="l" indent="-228600" lvl="3" marL="1828800">
              <a:lnSpc>
                <a:spcPct val="90000"/>
              </a:lnSpc>
              <a:spcBef>
                <a:spcPts val="500"/>
              </a:spcBef>
              <a:spcAft>
                <a:spcPts val="0"/>
              </a:spcAft>
              <a:buSzPts val="1600"/>
              <a:buNone/>
              <a:defRPr sz="1600">
                <a:solidFill>
                  <a:srgbClr val="888888"/>
                </a:solidFill>
              </a:defRPr>
            </a:lvl4pPr>
            <a:lvl5pPr algn="l" indent="-228600" lvl="4" marL="2286000">
              <a:lnSpc>
                <a:spcPct val="90000"/>
              </a:lnSpc>
              <a:spcBef>
                <a:spcPts val="500"/>
              </a:spcBef>
              <a:spcAft>
                <a:spcPts val="0"/>
              </a:spcAft>
              <a:buSzPts val="1600"/>
              <a:buNone/>
              <a:defRPr sz="1600">
                <a:solidFill>
                  <a:srgbClr val="888888"/>
                </a:solidFill>
              </a:defRPr>
            </a:lvl5pPr>
            <a:lvl6pPr algn="l" indent="-228600" lvl="5" marL="2743200">
              <a:lnSpc>
                <a:spcPct val="90000"/>
              </a:lnSpc>
              <a:spcBef>
                <a:spcPts val="500"/>
              </a:spcBef>
              <a:spcAft>
                <a:spcPts val="0"/>
              </a:spcAft>
              <a:buClr>
                <a:srgbClr val="888888"/>
              </a:buClr>
              <a:buSzPts val="1600"/>
              <a:buNone/>
              <a:defRPr sz="1600">
                <a:solidFill>
                  <a:srgbClr val="888888"/>
                </a:solidFill>
              </a:defRPr>
            </a:lvl6pPr>
            <a:lvl7pPr algn="l" indent="-228600" lvl="6" marL="3200400">
              <a:lnSpc>
                <a:spcPct val="90000"/>
              </a:lnSpc>
              <a:spcBef>
                <a:spcPts val="500"/>
              </a:spcBef>
              <a:spcAft>
                <a:spcPts val="0"/>
              </a:spcAft>
              <a:buClr>
                <a:srgbClr val="888888"/>
              </a:buClr>
              <a:buSzPts val="1600"/>
              <a:buNone/>
              <a:defRPr sz="1600">
                <a:solidFill>
                  <a:srgbClr val="888888"/>
                </a:solidFill>
              </a:defRPr>
            </a:lvl7pPr>
            <a:lvl8pPr algn="l" indent="-228600" lvl="7" marL="3657600">
              <a:lnSpc>
                <a:spcPct val="90000"/>
              </a:lnSpc>
              <a:spcBef>
                <a:spcPts val="500"/>
              </a:spcBef>
              <a:spcAft>
                <a:spcPts val="0"/>
              </a:spcAft>
              <a:buClr>
                <a:srgbClr val="888888"/>
              </a:buClr>
              <a:buSzPts val="1600"/>
              <a:buNone/>
              <a:defRPr sz="1600">
                <a:solidFill>
                  <a:srgbClr val="888888"/>
                </a:solidFill>
              </a:defRPr>
            </a:lvl8pPr>
            <a:lvl9pPr algn="l" indent="-228600" lvl="8" marL="4114800">
              <a:lnSpc>
                <a:spcPct val="90000"/>
              </a:lnSpc>
              <a:spcBef>
                <a:spcPts val="500"/>
              </a:spcBef>
              <a:spcAft>
                <a:spcPts val="0"/>
              </a:spcAft>
              <a:buClr>
                <a:srgbClr val="888888"/>
              </a:buClr>
              <a:buSzPts val="1600"/>
              <a:buNone/>
              <a:defRPr sz="1600">
                <a:solidFill>
                  <a:srgbClr val="888888"/>
                </a:solidFill>
              </a:defRPr>
            </a:lvl9pPr>
          </a:lstStyle>
          <a:p/>
        </p:txBody>
      </p:sp>
      <p:sp>
        <p:nvSpPr>
          <p:cNvPr id="1048749" name="Google Shape;217;p28"/>
          <p:cNvSpPr/>
          <p:nvPr/>
        </p:nvSpPr>
        <p:spPr>
          <a:xfrm rot="-5400000">
            <a:off x="-1248967" y="1248969"/>
            <a:ext cx="6858000" cy="4360065"/>
          </a:xfrm>
          <a:custGeom>
            <a:avLst/>
            <a:ahLst/>
            <a:rect l="l" t="t" r="r" b="b"/>
            <a:pathLst>
              <a:path w="6858000" h="4360065" extrusionOk="0">
                <a:moveTo>
                  <a:pt x="6858000" y="0"/>
                </a:moveTo>
                <a:lnTo>
                  <a:pt x="6858000" y="4019634"/>
                </a:lnTo>
                <a:lnTo>
                  <a:pt x="6786526" y="3987694"/>
                </a:lnTo>
                <a:cubicBezTo>
                  <a:pt x="6330423" y="3769997"/>
                  <a:pt x="5587519" y="3251791"/>
                  <a:pt x="4380589" y="3270469"/>
                </a:cubicBezTo>
                <a:cubicBezTo>
                  <a:pt x="3001241" y="3291816"/>
                  <a:pt x="2442968" y="4353863"/>
                  <a:pt x="1148443" y="4360028"/>
                </a:cubicBezTo>
                <a:cubicBezTo>
                  <a:pt x="743904" y="4361955"/>
                  <a:pt x="389317" y="4288650"/>
                  <a:pt x="93033" y="4174462"/>
                </a:cubicBezTo>
                <a:lnTo>
                  <a:pt x="0" y="4134599"/>
                </a:lnTo>
                <a:lnTo>
                  <a:pt x="0" y="0"/>
                </a:lnTo>
                <a:lnTo>
                  <a:pt x="6858000" y="0"/>
                </a:lnTo>
                <a:close/>
              </a:path>
            </a:pathLst>
          </a:custGeom>
          <a:solidFill>
            <a:schemeClr val="accent4">
              <a:alpha val="13725"/>
            </a:schemeClr>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50" name="Google Shape;218;p28"/>
          <p:cNvSpPr/>
          <p:nvPr/>
        </p:nvSpPr>
        <p:spPr>
          <a:xfrm rot="-5400000" flipH="1">
            <a:off x="-952024" y="952025"/>
            <a:ext cx="6858000" cy="4953950"/>
          </a:xfrm>
          <a:custGeom>
            <a:avLst/>
            <a:ahLst/>
            <a:rect l="l" t="t" r="r" b="b"/>
            <a:pathLst>
              <a:path w="6858000" h="4953950" extrusionOk="0">
                <a:moveTo>
                  <a:pt x="0" y="0"/>
                </a:moveTo>
                <a:lnTo>
                  <a:pt x="0" y="4289773"/>
                </a:lnTo>
                <a:lnTo>
                  <a:pt x="181159" y="4411259"/>
                </a:lnTo>
                <a:cubicBezTo>
                  <a:pt x="694541" y="4727180"/>
                  <a:pt x="1386349" y="4958196"/>
                  <a:pt x="2222746" y="4953891"/>
                </a:cubicBezTo>
                <a:cubicBezTo>
                  <a:pt x="4074768" y="4944360"/>
                  <a:pt x="4906383" y="3353427"/>
                  <a:pt x="6808516" y="3223031"/>
                </a:cubicBezTo>
                <a:lnTo>
                  <a:pt x="6858000" y="3220931"/>
                </a:lnTo>
                <a:lnTo>
                  <a:pt x="6858000" y="0"/>
                </a:lnTo>
                <a:lnTo>
                  <a:pt x="0" y="0"/>
                </a:lnTo>
                <a:close/>
              </a:path>
            </a:pathLst>
          </a:custGeom>
          <a:gradFill>
            <a:gsLst>
              <a:gs pos="0">
                <a:srgbClr val="F6A6F4">
                  <a:alpha val="52941"/>
                </a:srgbClr>
              </a:gs>
              <a:gs pos="20000">
                <a:srgbClr val="F6A6F4">
                  <a:alpha val="52941"/>
                </a:srgbClr>
              </a:gs>
              <a:gs pos="90000">
                <a:srgbClr val="170CC2">
                  <a:alpha val="72156"/>
                </a:srgbClr>
              </a:gs>
              <a:gs pos="100000">
                <a:srgbClr val="170CC2">
                  <a:alpha val="72156"/>
                </a:srgbClr>
              </a:gs>
            </a:gsLst>
            <a:path path="circle">
              <a:fillToRect l="100000" t="100000"/>
            </a:path>
            <a:tileRect r="-100000" b="-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51" name="Google Shape;219;p28"/>
          <p:cNvSpPr/>
          <p:nvPr/>
        </p:nvSpPr>
        <p:spPr>
          <a:xfrm rot="-5400000" flipH="1">
            <a:off x="-1513890" y="1513891"/>
            <a:ext cx="6858000" cy="3830219"/>
          </a:xfrm>
          <a:custGeom>
            <a:avLst/>
            <a:ahLst/>
            <a:rect l="l" t="t" r="r" b="b"/>
            <a:pathLst>
              <a:path w="6858000" h="3830219" extrusionOk="0">
                <a:moveTo>
                  <a:pt x="0" y="0"/>
                </a:moveTo>
                <a:lnTo>
                  <a:pt x="0" y="2994317"/>
                </a:lnTo>
                <a:lnTo>
                  <a:pt x="150933" y="2952927"/>
                </a:lnTo>
                <a:cubicBezTo>
                  <a:pt x="269822" y="2926258"/>
                  <a:pt x="396478" y="2910024"/>
                  <a:pt x="533317" y="2907735"/>
                </a:cubicBezTo>
                <a:cubicBezTo>
                  <a:pt x="1559606" y="2890571"/>
                  <a:pt x="2163137" y="3401988"/>
                  <a:pt x="2516906" y="3558655"/>
                </a:cubicBezTo>
                <a:lnTo>
                  <a:pt x="2542419" y="3568616"/>
                </a:lnTo>
                <a:lnTo>
                  <a:pt x="2607100" y="3608308"/>
                </a:lnTo>
                <a:cubicBezTo>
                  <a:pt x="2866745" y="3741243"/>
                  <a:pt x="3194928" y="3832171"/>
                  <a:pt x="3580199" y="3830188"/>
                </a:cubicBezTo>
                <a:cubicBezTo>
                  <a:pt x="4607589" y="3824901"/>
                  <a:pt x="5050658" y="2914049"/>
                  <a:pt x="6145368" y="2895740"/>
                </a:cubicBezTo>
                <a:cubicBezTo>
                  <a:pt x="6350626" y="2892307"/>
                  <a:pt x="6538973" y="2910018"/>
                  <a:pt x="6711794" y="2941805"/>
                </a:cubicBezTo>
                <a:lnTo>
                  <a:pt x="6858000" y="2973381"/>
                </a:lnTo>
                <a:lnTo>
                  <a:pt x="6858000" y="0"/>
                </a:lnTo>
                <a:lnTo>
                  <a:pt x="0" y="0"/>
                </a:lnTo>
                <a:close/>
              </a:path>
            </a:pathLst>
          </a:custGeom>
          <a:gradFill>
            <a:gsLst>
              <a:gs pos="0">
                <a:srgbClr val="F6A6F4">
                  <a:alpha val="29803"/>
                </a:srgbClr>
              </a:gs>
              <a:gs pos="45000">
                <a:srgbClr val="F6A6F4">
                  <a:alpha val="29803"/>
                </a:srgbClr>
              </a:gs>
              <a:gs pos="99000">
                <a:srgbClr val="755EE1">
                  <a:alpha val="27058"/>
                </a:srgbClr>
              </a:gs>
              <a:gs pos="100000">
                <a:srgbClr val="755EE1">
                  <a:alpha val="27058"/>
                </a:srgbClr>
              </a:gs>
            </a:gsLst>
            <a:path path="circle">
              <a:fillToRect l="100000" t="100000"/>
            </a:path>
            <a:tileRect r="-100000" b="-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cxnSp>
        <p:nvCxnSpPr>
          <p:cNvPr id="3145735" name="Google Shape;220;p28"/>
          <p:cNvCxnSpPr>
            <a:cxnSpLocks/>
          </p:cNvCxnSpPr>
          <p:nvPr/>
        </p:nvCxnSpPr>
        <p:spPr>
          <a:xfrm>
            <a:off x="7545111" y="2275586"/>
            <a:ext cx="0" cy="1655180"/>
          </a:xfrm>
          <a:prstGeom prst="straightConnector1"/>
          <a:noFill/>
          <a:ln w="9525" cap="flat" cmpd="sng">
            <a:solidFill>
              <a:schemeClr val="accent6"/>
            </a:solidFill>
            <a:prstDash val="solid"/>
            <a:miter lim="800000"/>
            <a:headEnd type="none" w="sm" len="sm"/>
            <a:tailEnd type="none" w="sm" len="sm"/>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88" name="Shape 221"/>
        <p:cNvGrpSpPr/>
        <p:nvPr/>
      </p:nvGrpSpPr>
      <p:grpSpPr>
        <a:xfrm>
          <a:off x="0" y="0"/>
          <a:ext cx="0" cy="0"/>
          <a:chOff x="0" y="0"/>
          <a:chExt cx="0" cy="0"/>
        </a:xfrm>
      </p:grpSpPr>
      <p:sp>
        <p:nvSpPr>
          <p:cNvPr id="1048833" name="Google Shape;222;p29"/>
          <p:cNvSpPr txBox="1">
            <a:spLocks noGrp="1"/>
          </p:cNvSpPr>
          <p:nvPr>
            <p:ph type="title"/>
          </p:nvPr>
        </p:nvSpPr>
        <p:spPr>
          <a:xfrm>
            <a:off x="850392" y="832104"/>
            <a:ext cx="10881360" cy="1069848"/>
          </a:xfrm>
          <a:prstGeom prst="rect"/>
          <a:noFill/>
          <a:ln>
            <a:noFill/>
          </a:ln>
        </p:spPr>
        <p:txBody>
          <a:bodyPr anchor="ctr" anchorCtr="0" bIns="45700" lIns="91425" rIns="91425" spcFirstLastPara="1" tIns="45700" wrap="square">
            <a:normAutofit/>
          </a:bodyPr>
          <a:lstStyle>
            <a:lvl1pPr algn="l" lvl="0">
              <a:lnSpc>
                <a:spcPct val="90000"/>
              </a:lnSpc>
              <a:spcBef>
                <a:spcPts val="0"/>
              </a:spcBef>
              <a:spcAft>
                <a:spcPts val="0"/>
              </a:spcAft>
              <a:buClr>
                <a:schemeClr val="lt1"/>
              </a:buClr>
              <a:buSzPts val="4000"/>
              <a:buFont typeface="Twentieth Century"/>
              <a:buNone/>
              <a:defRPr sz="4000"/>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834" name="Google Shape;223;p29"/>
          <p:cNvSpPr txBox="1">
            <a:spLocks noGrp="1"/>
          </p:cNvSpPr>
          <p:nvPr>
            <p:ph type="body" idx="1"/>
          </p:nvPr>
        </p:nvSpPr>
        <p:spPr>
          <a:xfrm>
            <a:off x="838200" y="1825625"/>
            <a:ext cx="5181600" cy="4351338"/>
          </a:xfrm>
          <a:prstGeom prst="rect"/>
          <a:noFill/>
          <a:ln>
            <a:noFill/>
          </a:ln>
        </p:spPr>
        <p:txBody>
          <a:bodyPr anchor="t" anchorCtr="0" bIns="45700" lIns="91425" rIns="91425" spcFirstLastPara="1" tIns="45700" wrap="square">
            <a:noAutofit/>
          </a:bodyPr>
          <a:lstStyle>
            <a:lvl1pPr algn="l" indent="-342900" lvl="0" marL="457200">
              <a:lnSpc>
                <a:spcPct val="90000"/>
              </a:lnSpc>
              <a:spcBef>
                <a:spcPts val="1000"/>
              </a:spcBef>
              <a:spcAft>
                <a:spcPts val="0"/>
              </a:spcAft>
              <a:buSzPts val="1800"/>
              <a:buChar char="o"/>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835" name="Google Shape;224;p29"/>
          <p:cNvSpPr txBox="1">
            <a:spLocks noGrp="1"/>
          </p:cNvSpPr>
          <p:nvPr>
            <p:ph type="body" idx="2"/>
          </p:nvPr>
        </p:nvSpPr>
        <p:spPr>
          <a:xfrm>
            <a:off x="6172200" y="1825625"/>
            <a:ext cx="5181600" cy="4351338"/>
          </a:xfrm>
          <a:prstGeom prst="rect"/>
          <a:noFill/>
          <a:ln>
            <a:noFill/>
          </a:ln>
        </p:spPr>
        <p:txBody>
          <a:bodyPr anchor="t" anchorCtr="0" bIns="45700" lIns="91425" rIns="91425" spcFirstLastPara="1" tIns="45700" wrap="square">
            <a:noAutofit/>
          </a:bodyPr>
          <a:lstStyle>
            <a:lvl1pPr algn="l" indent="-342900" lvl="0" marL="457200">
              <a:lnSpc>
                <a:spcPct val="90000"/>
              </a:lnSpc>
              <a:spcBef>
                <a:spcPts val="1000"/>
              </a:spcBef>
              <a:spcAft>
                <a:spcPts val="0"/>
              </a:spcAft>
              <a:buSzPts val="1800"/>
              <a:buChar char="o"/>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836" name="Google Shape;225;p29"/>
          <p:cNvSpPr txBox="1">
            <a:spLocks noGrp="1"/>
          </p:cNvSpPr>
          <p:nvPr>
            <p:ph type="ftr" idx="11"/>
          </p:nvPr>
        </p:nvSpPr>
        <p:spPr>
          <a:xfrm>
            <a:off x="466344" y="6190488"/>
            <a:ext cx="233172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837" name="Google Shape;226;p29"/>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82" name="Shape 227"/>
        <p:cNvGrpSpPr/>
        <p:nvPr/>
      </p:nvGrpSpPr>
      <p:grpSpPr>
        <a:xfrm>
          <a:off x="0" y="0"/>
          <a:ext cx="0" cy="0"/>
          <a:chOff x="0" y="0"/>
          <a:chExt cx="0" cy="0"/>
        </a:xfrm>
      </p:grpSpPr>
      <p:sp>
        <p:nvSpPr>
          <p:cNvPr id="1048774" name="Google Shape;228;p30"/>
          <p:cNvSpPr txBox="1">
            <a:spLocks noGrp="1"/>
          </p:cNvSpPr>
          <p:nvPr>
            <p:ph type="ftr" idx="11"/>
          </p:nvPr>
        </p:nvSpPr>
        <p:spPr>
          <a:xfrm>
            <a:off x="466344" y="6190488"/>
            <a:ext cx="233172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775" name="Google Shape;229;p30"/>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73" name="Shape 230"/>
        <p:cNvGrpSpPr/>
        <p:nvPr/>
      </p:nvGrpSpPr>
      <p:grpSpPr>
        <a:xfrm>
          <a:off x="0" y="0"/>
          <a:ext cx="0" cy="0"/>
          <a:chOff x="0" y="0"/>
          <a:chExt cx="0" cy="0"/>
        </a:xfrm>
      </p:grpSpPr>
      <p:sp>
        <p:nvSpPr>
          <p:cNvPr id="1048656" name="Google Shape;231;p31"/>
          <p:cNvSpPr txBox="1">
            <a:spLocks noGrp="1"/>
          </p:cNvSpPr>
          <p:nvPr>
            <p:ph type="title"/>
          </p:nvPr>
        </p:nvSpPr>
        <p:spPr>
          <a:xfrm>
            <a:off x="839788" y="457200"/>
            <a:ext cx="3932237" cy="1600200"/>
          </a:xfrm>
          <a:prstGeom prst="rect"/>
          <a:noFill/>
          <a:ln>
            <a:noFill/>
          </a:ln>
        </p:spPr>
        <p:txBody>
          <a:bodyPr anchor="b" anchorCtr="0" bIns="45700" lIns="91425" rIns="91425" spcFirstLastPara="1" tIns="45700" wrap="square">
            <a:noAutofit/>
          </a:bodyPr>
          <a:lstStyle>
            <a:lvl1pPr algn="l" lvl="0">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657" name="Google Shape;232;p31"/>
          <p:cNvSpPr txBox="1">
            <a:spLocks noGrp="1"/>
          </p:cNvSpPr>
          <p:nvPr>
            <p:ph type="body" idx="1"/>
          </p:nvPr>
        </p:nvSpPr>
        <p:spPr>
          <a:xfrm>
            <a:off x="5183188" y="987425"/>
            <a:ext cx="6172200" cy="4873625"/>
          </a:xfrm>
          <a:prstGeom prst="rect"/>
          <a:noFill/>
          <a:ln>
            <a:noFill/>
          </a:ln>
        </p:spPr>
        <p:txBody>
          <a:bodyPr anchor="t" anchorCtr="0" bIns="45700" lIns="91425" rIns="91425" spcFirstLastPara="1" tIns="45700" wrap="square">
            <a:noAutofit/>
          </a:bodyPr>
          <a:lstStyle>
            <a:lvl1pPr algn="l" indent="-431800" lvl="0" marL="457200">
              <a:lnSpc>
                <a:spcPct val="90000"/>
              </a:lnSpc>
              <a:spcBef>
                <a:spcPts val="1000"/>
              </a:spcBef>
              <a:spcAft>
                <a:spcPts val="0"/>
              </a:spcAft>
              <a:buSzPts val="3200"/>
              <a:buChar char="o"/>
              <a:defRPr sz="3200"/>
            </a:lvl1pPr>
            <a:lvl2pPr algn="l" indent="-406400" lvl="1" marL="914400">
              <a:lnSpc>
                <a:spcPct val="90000"/>
              </a:lnSpc>
              <a:spcBef>
                <a:spcPts val="500"/>
              </a:spcBef>
              <a:spcAft>
                <a:spcPts val="0"/>
              </a:spcAft>
              <a:buSzPts val="2800"/>
              <a:buChar char="o"/>
              <a:defRPr sz="2800"/>
            </a:lvl2pPr>
            <a:lvl3pPr algn="l" indent="-381000" lvl="2" marL="1371600">
              <a:lnSpc>
                <a:spcPct val="90000"/>
              </a:lnSpc>
              <a:spcBef>
                <a:spcPts val="500"/>
              </a:spcBef>
              <a:spcAft>
                <a:spcPts val="0"/>
              </a:spcAft>
              <a:buSzPts val="2400"/>
              <a:buChar char="o"/>
              <a:defRPr sz="2400"/>
            </a:lvl3pPr>
            <a:lvl4pPr algn="l" indent="-355600" lvl="3" marL="1828800">
              <a:lnSpc>
                <a:spcPct val="90000"/>
              </a:lnSpc>
              <a:spcBef>
                <a:spcPts val="500"/>
              </a:spcBef>
              <a:spcAft>
                <a:spcPts val="0"/>
              </a:spcAft>
              <a:buSzPts val="2000"/>
              <a:buChar char="o"/>
              <a:defRPr sz="2000"/>
            </a:lvl4pPr>
            <a:lvl5pPr algn="l" indent="-355600" lvl="4" marL="2286000">
              <a:lnSpc>
                <a:spcPct val="90000"/>
              </a:lnSpc>
              <a:spcBef>
                <a:spcPts val="500"/>
              </a:spcBef>
              <a:spcAft>
                <a:spcPts val="0"/>
              </a:spcAft>
              <a:buSzPts val="2000"/>
              <a:buChar char="o"/>
              <a:defRPr sz="2000"/>
            </a:lvl5pPr>
            <a:lvl6pPr algn="l" indent="-355600" lvl="5" marL="2743200">
              <a:lnSpc>
                <a:spcPct val="90000"/>
              </a:lnSpc>
              <a:spcBef>
                <a:spcPts val="500"/>
              </a:spcBef>
              <a:spcAft>
                <a:spcPts val="0"/>
              </a:spcAft>
              <a:buClr>
                <a:schemeClr val="dk1"/>
              </a:buClr>
              <a:buSzPts val="2000"/>
              <a:buChar char="•"/>
              <a:defRPr sz="2000"/>
            </a:lvl6pPr>
            <a:lvl7pPr algn="l" indent="-355600" lvl="6" marL="3200400">
              <a:lnSpc>
                <a:spcPct val="90000"/>
              </a:lnSpc>
              <a:spcBef>
                <a:spcPts val="500"/>
              </a:spcBef>
              <a:spcAft>
                <a:spcPts val="0"/>
              </a:spcAft>
              <a:buClr>
                <a:schemeClr val="dk1"/>
              </a:buClr>
              <a:buSzPts val="2000"/>
              <a:buChar char="•"/>
              <a:defRPr sz="2000"/>
            </a:lvl7pPr>
            <a:lvl8pPr algn="l" indent="-355600" lvl="7" marL="3657600">
              <a:lnSpc>
                <a:spcPct val="90000"/>
              </a:lnSpc>
              <a:spcBef>
                <a:spcPts val="500"/>
              </a:spcBef>
              <a:spcAft>
                <a:spcPts val="0"/>
              </a:spcAft>
              <a:buClr>
                <a:schemeClr val="dk1"/>
              </a:buClr>
              <a:buSzPts val="2000"/>
              <a:buChar char="•"/>
              <a:defRPr sz="2000"/>
            </a:lvl8pPr>
            <a:lvl9pPr algn="l" indent="-355600" lvl="8" marL="4114800">
              <a:lnSpc>
                <a:spcPct val="90000"/>
              </a:lnSpc>
              <a:spcBef>
                <a:spcPts val="500"/>
              </a:spcBef>
              <a:spcAft>
                <a:spcPts val="0"/>
              </a:spcAft>
              <a:buClr>
                <a:schemeClr val="dk1"/>
              </a:buClr>
              <a:buSzPts val="2000"/>
              <a:buChar char="•"/>
              <a:defRPr sz="2000"/>
            </a:lvl9pPr>
          </a:lstStyle>
          <a:p/>
        </p:txBody>
      </p:sp>
      <p:sp>
        <p:nvSpPr>
          <p:cNvPr id="1048658" name="Google Shape;233;p31"/>
          <p:cNvSpPr txBox="1">
            <a:spLocks noGrp="1"/>
          </p:cNvSpPr>
          <p:nvPr>
            <p:ph type="body" idx="2"/>
          </p:nvPr>
        </p:nvSpPr>
        <p:spPr>
          <a:xfrm>
            <a:off x="839788" y="2057400"/>
            <a:ext cx="3932237" cy="3811588"/>
          </a:xfrm>
          <a:prstGeom prst="rect"/>
          <a:noFill/>
          <a:ln>
            <a:noFill/>
          </a:ln>
        </p:spPr>
        <p:txBody>
          <a:bodyPr anchor="t" anchorCtr="0" bIns="45700" lIns="91425" rIns="91425" spcFirstLastPara="1" tIns="45700" wrap="square">
            <a:noAutofit/>
          </a:bodyPr>
          <a:lstStyle>
            <a:lvl1pPr algn="l" indent="-228600" lvl="0" marL="457200">
              <a:lnSpc>
                <a:spcPct val="90000"/>
              </a:lnSpc>
              <a:spcBef>
                <a:spcPts val="1000"/>
              </a:spcBef>
              <a:spcAft>
                <a:spcPts val="0"/>
              </a:spcAft>
              <a:buSzPts val="1600"/>
              <a:buNone/>
              <a:defRPr sz="1600"/>
            </a:lvl1pPr>
            <a:lvl2pPr algn="l" indent="-228600" lvl="1" marL="914400">
              <a:lnSpc>
                <a:spcPct val="90000"/>
              </a:lnSpc>
              <a:spcBef>
                <a:spcPts val="500"/>
              </a:spcBef>
              <a:spcAft>
                <a:spcPts val="0"/>
              </a:spcAft>
              <a:buSzPts val="1400"/>
              <a:buNone/>
              <a:defRPr sz="1400"/>
            </a:lvl2pPr>
            <a:lvl3pPr algn="l" indent="-228600" lvl="2" marL="1371600">
              <a:lnSpc>
                <a:spcPct val="90000"/>
              </a:lnSpc>
              <a:spcBef>
                <a:spcPts val="500"/>
              </a:spcBef>
              <a:spcAft>
                <a:spcPts val="0"/>
              </a:spcAft>
              <a:buSzPts val="1200"/>
              <a:buNone/>
              <a:defRPr sz="1200"/>
            </a:lvl3pPr>
            <a:lvl4pPr algn="l" indent="-228600" lvl="3" marL="1828800">
              <a:lnSpc>
                <a:spcPct val="90000"/>
              </a:lnSpc>
              <a:spcBef>
                <a:spcPts val="500"/>
              </a:spcBef>
              <a:spcAft>
                <a:spcPts val="0"/>
              </a:spcAft>
              <a:buSzPts val="1000"/>
              <a:buNone/>
              <a:defRPr sz="1000"/>
            </a:lvl4pPr>
            <a:lvl5pPr algn="l" indent="-228600" lvl="4" marL="2286000">
              <a:lnSpc>
                <a:spcPct val="90000"/>
              </a:lnSpc>
              <a:spcBef>
                <a:spcPts val="500"/>
              </a:spcBef>
              <a:spcAft>
                <a:spcPts val="0"/>
              </a:spcAft>
              <a:buSzPts val="1000"/>
              <a:buNone/>
              <a:defRPr sz="1000"/>
            </a:lvl5pPr>
            <a:lvl6pPr algn="l" indent="-228600" lvl="5" marL="2743200">
              <a:lnSpc>
                <a:spcPct val="90000"/>
              </a:lnSpc>
              <a:spcBef>
                <a:spcPts val="500"/>
              </a:spcBef>
              <a:spcAft>
                <a:spcPts val="0"/>
              </a:spcAft>
              <a:buClr>
                <a:schemeClr val="dk1"/>
              </a:buClr>
              <a:buSzPts val="1000"/>
              <a:buNone/>
              <a:defRPr sz="1000"/>
            </a:lvl6pPr>
            <a:lvl7pPr algn="l" indent="-228600" lvl="6" marL="3200400">
              <a:lnSpc>
                <a:spcPct val="90000"/>
              </a:lnSpc>
              <a:spcBef>
                <a:spcPts val="500"/>
              </a:spcBef>
              <a:spcAft>
                <a:spcPts val="0"/>
              </a:spcAft>
              <a:buClr>
                <a:schemeClr val="dk1"/>
              </a:buClr>
              <a:buSzPts val="1000"/>
              <a:buNone/>
              <a:defRPr sz="1000"/>
            </a:lvl7pPr>
            <a:lvl8pPr algn="l" indent="-228600" lvl="7" marL="3657600">
              <a:lnSpc>
                <a:spcPct val="90000"/>
              </a:lnSpc>
              <a:spcBef>
                <a:spcPts val="500"/>
              </a:spcBef>
              <a:spcAft>
                <a:spcPts val="0"/>
              </a:spcAft>
              <a:buClr>
                <a:schemeClr val="dk1"/>
              </a:buClr>
              <a:buSzPts val="1000"/>
              <a:buNone/>
              <a:defRPr sz="1000"/>
            </a:lvl8pPr>
            <a:lvl9pPr algn="l" indent="-228600" lvl="8" marL="4114800">
              <a:lnSpc>
                <a:spcPct val="90000"/>
              </a:lnSpc>
              <a:spcBef>
                <a:spcPts val="500"/>
              </a:spcBef>
              <a:spcAft>
                <a:spcPts val="0"/>
              </a:spcAft>
              <a:buClr>
                <a:schemeClr val="dk1"/>
              </a:buClr>
              <a:buSzPts val="1000"/>
              <a:buNone/>
              <a:defRPr sz="1000"/>
            </a:lvl9pPr>
          </a:lstStyle>
          <a:p/>
        </p:txBody>
      </p:sp>
      <p:sp>
        <p:nvSpPr>
          <p:cNvPr id="1048659" name="Google Shape;234;p31"/>
          <p:cNvSpPr txBox="1">
            <a:spLocks noGrp="1"/>
          </p:cNvSpPr>
          <p:nvPr>
            <p:ph type="ftr" idx="11"/>
          </p:nvPr>
        </p:nvSpPr>
        <p:spPr>
          <a:xfrm>
            <a:off x="466344" y="6190488"/>
            <a:ext cx="233172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60" name="Google Shape;235;p31"/>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80" name="Shape 236"/>
        <p:cNvGrpSpPr/>
        <p:nvPr/>
      </p:nvGrpSpPr>
      <p:grpSpPr>
        <a:xfrm>
          <a:off x="0" y="0"/>
          <a:ext cx="0" cy="0"/>
          <a:chOff x="0" y="0"/>
          <a:chExt cx="0" cy="0"/>
        </a:xfrm>
      </p:grpSpPr>
      <p:sp>
        <p:nvSpPr>
          <p:cNvPr id="1048759" name="Google Shape;237;p32"/>
          <p:cNvSpPr txBox="1">
            <a:spLocks noGrp="1"/>
          </p:cNvSpPr>
          <p:nvPr>
            <p:ph type="title"/>
          </p:nvPr>
        </p:nvSpPr>
        <p:spPr>
          <a:xfrm>
            <a:off x="839788" y="457200"/>
            <a:ext cx="3932237" cy="1600200"/>
          </a:xfrm>
          <a:prstGeom prst="rect"/>
          <a:noFill/>
          <a:ln>
            <a:noFill/>
          </a:ln>
        </p:spPr>
        <p:txBody>
          <a:bodyPr anchor="b" anchorCtr="0" bIns="45700" lIns="91425" rIns="91425" spcFirstLastPara="1" tIns="45700" wrap="square">
            <a:noAutofit/>
          </a:bodyPr>
          <a:lstStyle>
            <a:lvl1pPr algn="l" lvl="0">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760" name="Google Shape;238;p32"/>
          <p:cNvSpPr>
            <a:spLocks noGrp="1"/>
          </p:cNvSpPr>
          <p:nvPr>
            <p:ph type="pic" idx="2"/>
          </p:nvPr>
        </p:nvSpPr>
        <p:spPr>
          <a:xfrm>
            <a:off x="5183188" y="987425"/>
            <a:ext cx="6172200" cy="4873625"/>
          </a:xfrm>
          <a:prstGeom prst="rect"/>
          <a:noFill/>
          <a:ln>
            <a:noFill/>
          </a:ln>
        </p:spPr>
      </p:sp>
      <p:sp>
        <p:nvSpPr>
          <p:cNvPr id="1048761" name="Google Shape;239;p32"/>
          <p:cNvSpPr txBox="1">
            <a:spLocks noGrp="1"/>
          </p:cNvSpPr>
          <p:nvPr>
            <p:ph type="body" idx="1"/>
          </p:nvPr>
        </p:nvSpPr>
        <p:spPr>
          <a:xfrm>
            <a:off x="839788" y="2057400"/>
            <a:ext cx="3932237" cy="3811588"/>
          </a:xfrm>
          <a:prstGeom prst="rect"/>
          <a:noFill/>
          <a:ln>
            <a:noFill/>
          </a:ln>
        </p:spPr>
        <p:txBody>
          <a:bodyPr anchor="t" anchorCtr="0" bIns="45700" lIns="91425" rIns="91425" spcFirstLastPara="1" tIns="45700" wrap="square">
            <a:noAutofit/>
          </a:bodyPr>
          <a:lstStyle>
            <a:lvl1pPr algn="l" indent="-228600" lvl="0" marL="457200">
              <a:lnSpc>
                <a:spcPct val="90000"/>
              </a:lnSpc>
              <a:spcBef>
                <a:spcPts val="1000"/>
              </a:spcBef>
              <a:spcAft>
                <a:spcPts val="0"/>
              </a:spcAft>
              <a:buSzPts val="1600"/>
              <a:buNone/>
              <a:defRPr sz="1600"/>
            </a:lvl1pPr>
            <a:lvl2pPr algn="l" indent="-228600" lvl="1" marL="914400">
              <a:lnSpc>
                <a:spcPct val="90000"/>
              </a:lnSpc>
              <a:spcBef>
                <a:spcPts val="500"/>
              </a:spcBef>
              <a:spcAft>
                <a:spcPts val="0"/>
              </a:spcAft>
              <a:buSzPts val="1400"/>
              <a:buNone/>
              <a:defRPr sz="1400"/>
            </a:lvl2pPr>
            <a:lvl3pPr algn="l" indent="-228600" lvl="2" marL="1371600">
              <a:lnSpc>
                <a:spcPct val="90000"/>
              </a:lnSpc>
              <a:spcBef>
                <a:spcPts val="500"/>
              </a:spcBef>
              <a:spcAft>
                <a:spcPts val="0"/>
              </a:spcAft>
              <a:buSzPts val="1200"/>
              <a:buNone/>
              <a:defRPr sz="1200"/>
            </a:lvl3pPr>
            <a:lvl4pPr algn="l" indent="-228600" lvl="3" marL="1828800">
              <a:lnSpc>
                <a:spcPct val="90000"/>
              </a:lnSpc>
              <a:spcBef>
                <a:spcPts val="500"/>
              </a:spcBef>
              <a:spcAft>
                <a:spcPts val="0"/>
              </a:spcAft>
              <a:buSzPts val="1000"/>
              <a:buNone/>
              <a:defRPr sz="1000"/>
            </a:lvl4pPr>
            <a:lvl5pPr algn="l" indent="-228600" lvl="4" marL="2286000">
              <a:lnSpc>
                <a:spcPct val="90000"/>
              </a:lnSpc>
              <a:spcBef>
                <a:spcPts val="500"/>
              </a:spcBef>
              <a:spcAft>
                <a:spcPts val="0"/>
              </a:spcAft>
              <a:buSzPts val="1000"/>
              <a:buNone/>
              <a:defRPr sz="1000"/>
            </a:lvl5pPr>
            <a:lvl6pPr algn="l" indent="-228600" lvl="5" marL="2743200">
              <a:lnSpc>
                <a:spcPct val="90000"/>
              </a:lnSpc>
              <a:spcBef>
                <a:spcPts val="500"/>
              </a:spcBef>
              <a:spcAft>
                <a:spcPts val="0"/>
              </a:spcAft>
              <a:buClr>
                <a:schemeClr val="dk1"/>
              </a:buClr>
              <a:buSzPts val="1000"/>
              <a:buNone/>
              <a:defRPr sz="1000"/>
            </a:lvl6pPr>
            <a:lvl7pPr algn="l" indent="-228600" lvl="6" marL="3200400">
              <a:lnSpc>
                <a:spcPct val="90000"/>
              </a:lnSpc>
              <a:spcBef>
                <a:spcPts val="500"/>
              </a:spcBef>
              <a:spcAft>
                <a:spcPts val="0"/>
              </a:spcAft>
              <a:buClr>
                <a:schemeClr val="dk1"/>
              </a:buClr>
              <a:buSzPts val="1000"/>
              <a:buNone/>
              <a:defRPr sz="1000"/>
            </a:lvl7pPr>
            <a:lvl8pPr algn="l" indent="-228600" lvl="7" marL="3657600">
              <a:lnSpc>
                <a:spcPct val="90000"/>
              </a:lnSpc>
              <a:spcBef>
                <a:spcPts val="500"/>
              </a:spcBef>
              <a:spcAft>
                <a:spcPts val="0"/>
              </a:spcAft>
              <a:buClr>
                <a:schemeClr val="dk1"/>
              </a:buClr>
              <a:buSzPts val="1000"/>
              <a:buNone/>
              <a:defRPr sz="1000"/>
            </a:lvl8pPr>
            <a:lvl9pPr algn="l" indent="-228600" lvl="8" marL="4114800">
              <a:lnSpc>
                <a:spcPct val="90000"/>
              </a:lnSpc>
              <a:spcBef>
                <a:spcPts val="500"/>
              </a:spcBef>
              <a:spcAft>
                <a:spcPts val="0"/>
              </a:spcAft>
              <a:buClr>
                <a:schemeClr val="dk1"/>
              </a:buClr>
              <a:buSzPts val="1000"/>
              <a:buNone/>
              <a:defRPr sz="1000"/>
            </a:lvl9pPr>
          </a:lstStyle>
          <a:p/>
        </p:txBody>
      </p:sp>
      <p:sp>
        <p:nvSpPr>
          <p:cNvPr id="1048762" name="Google Shape;240;p32"/>
          <p:cNvSpPr txBox="1">
            <a:spLocks noGrp="1"/>
          </p:cNvSpPr>
          <p:nvPr>
            <p:ph type="ftr" idx="11"/>
          </p:nvPr>
        </p:nvSpPr>
        <p:spPr>
          <a:xfrm>
            <a:off x="466344" y="6190488"/>
            <a:ext cx="233172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763" name="Google Shape;241;p32"/>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showMasterSp="0" type="title">
  <p:cSld name="TITLE">
    <p:spTree>
      <p:nvGrpSpPr>
        <p:cNvPr id="38" name="Shape 23"/>
        <p:cNvGrpSpPr/>
        <p:nvPr/>
      </p:nvGrpSpPr>
      <p:grpSpPr>
        <a:xfrm>
          <a:off x="0" y="0"/>
          <a:ext cx="0" cy="0"/>
          <a:chOff x="0" y="0"/>
          <a:chExt cx="0" cy="0"/>
        </a:xfrm>
      </p:grpSpPr>
      <p:sp>
        <p:nvSpPr>
          <p:cNvPr id="1048592" name="Google Shape;24;p15"/>
          <p:cNvSpPr txBox="1">
            <a:spLocks noGrp="1"/>
          </p:cNvSpPr>
          <p:nvPr>
            <p:ph type="ctrTitle"/>
          </p:nvPr>
        </p:nvSpPr>
        <p:spPr>
          <a:xfrm>
            <a:off x="1524000" y="2029968"/>
            <a:ext cx="9144000" cy="1069848"/>
          </a:xfrm>
          <a:prstGeom prst="rect"/>
          <a:noFill/>
          <a:ln>
            <a:noFill/>
          </a:ln>
        </p:spPr>
        <p:txBody>
          <a:bodyPr anchor="b" anchorCtr="0" bIns="45700" lIns="91425" rIns="91425" spcFirstLastPara="1" tIns="45700" wrap="square">
            <a:noAutofit/>
          </a:bodyPr>
          <a:lstStyle>
            <a:lvl1pPr algn="ctr" lvl="0">
              <a:lnSpc>
                <a:spcPct val="90000"/>
              </a:lnSpc>
              <a:spcBef>
                <a:spcPts val="0"/>
              </a:spcBef>
              <a:spcAft>
                <a:spcPts val="0"/>
              </a:spcAft>
              <a:buClr>
                <a:schemeClr val="lt1"/>
              </a:buClr>
              <a:buSzPts val="4800"/>
              <a:buFont typeface="Twentieth Century"/>
              <a:buNone/>
              <a:defRPr sz="4800"/>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593" name="Google Shape;25;p15"/>
          <p:cNvSpPr txBox="1">
            <a:spLocks noGrp="1"/>
          </p:cNvSpPr>
          <p:nvPr>
            <p:ph type="subTitle" idx="1"/>
          </p:nvPr>
        </p:nvSpPr>
        <p:spPr>
          <a:xfrm>
            <a:off x="2560320" y="3803904"/>
            <a:ext cx="7068312" cy="758952"/>
          </a:xfrm>
          <a:prstGeom prst="rect"/>
          <a:noFill/>
          <a:ln>
            <a:noFill/>
          </a:ln>
        </p:spPr>
        <p:txBody>
          <a:bodyPr anchor="t" anchorCtr="0" bIns="45700" lIns="91425" rIns="91425" spcFirstLastPara="1" tIns="45700" wrap="square">
            <a:noAutofit/>
          </a:bodyPr>
          <a:lstStyle>
            <a:lvl1pPr algn="ctr" lvl="0">
              <a:lnSpc>
                <a:spcPct val="90000"/>
              </a:lnSpc>
              <a:spcBef>
                <a:spcPts val="1000"/>
              </a:spcBef>
              <a:spcAft>
                <a:spcPts val="0"/>
              </a:spcAft>
              <a:buSzPts val="2400"/>
              <a:buNone/>
              <a:defRPr sz="2400"/>
            </a:lvl1pPr>
            <a:lvl2pPr algn="ctr" lvl="1">
              <a:lnSpc>
                <a:spcPct val="90000"/>
              </a:lnSpc>
              <a:spcBef>
                <a:spcPts val="500"/>
              </a:spcBef>
              <a:spcAft>
                <a:spcPts val="0"/>
              </a:spcAft>
              <a:buSzPts val="2000"/>
              <a:buNone/>
              <a:defRPr sz="2000"/>
            </a:lvl2pPr>
            <a:lvl3pPr algn="ctr" lvl="2">
              <a:lnSpc>
                <a:spcPct val="90000"/>
              </a:lnSpc>
              <a:spcBef>
                <a:spcPts val="500"/>
              </a:spcBef>
              <a:spcAft>
                <a:spcPts val="0"/>
              </a:spcAft>
              <a:buSzPts val="1800"/>
              <a:buNone/>
              <a:defRPr sz="1800"/>
            </a:lvl3pPr>
            <a:lvl4pPr algn="ctr" lvl="3">
              <a:lnSpc>
                <a:spcPct val="90000"/>
              </a:lnSpc>
              <a:spcBef>
                <a:spcPts val="500"/>
              </a:spcBef>
              <a:spcAft>
                <a:spcPts val="0"/>
              </a:spcAft>
              <a:buSzPts val="1600"/>
              <a:buNone/>
              <a:defRPr sz="1600"/>
            </a:lvl4pPr>
            <a:lvl5pPr algn="ctr" lvl="4">
              <a:lnSpc>
                <a:spcPct val="90000"/>
              </a:lnSpc>
              <a:spcBef>
                <a:spcPts val="500"/>
              </a:spcBef>
              <a:spcAft>
                <a:spcPts val="0"/>
              </a:spcAft>
              <a:buSzPts val="1600"/>
              <a:buNone/>
              <a:defRPr sz="1600"/>
            </a:lvl5pPr>
            <a:lvl6pPr algn="ctr" lvl="5">
              <a:lnSpc>
                <a:spcPct val="90000"/>
              </a:lnSpc>
              <a:spcBef>
                <a:spcPts val="500"/>
              </a:spcBef>
              <a:spcAft>
                <a:spcPts val="0"/>
              </a:spcAft>
              <a:buClr>
                <a:schemeClr val="dk1"/>
              </a:buClr>
              <a:buSzPts val="1600"/>
              <a:buNone/>
              <a:defRPr sz="1600"/>
            </a:lvl6pPr>
            <a:lvl7pPr algn="ctr" lvl="6">
              <a:lnSpc>
                <a:spcPct val="90000"/>
              </a:lnSpc>
              <a:spcBef>
                <a:spcPts val="500"/>
              </a:spcBef>
              <a:spcAft>
                <a:spcPts val="0"/>
              </a:spcAft>
              <a:buClr>
                <a:schemeClr val="dk1"/>
              </a:buClr>
              <a:buSzPts val="1600"/>
              <a:buNone/>
              <a:defRPr sz="1600"/>
            </a:lvl7pPr>
            <a:lvl8pPr algn="ctr" lvl="7">
              <a:lnSpc>
                <a:spcPct val="90000"/>
              </a:lnSpc>
              <a:spcBef>
                <a:spcPts val="500"/>
              </a:spcBef>
              <a:spcAft>
                <a:spcPts val="0"/>
              </a:spcAft>
              <a:buClr>
                <a:schemeClr val="dk1"/>
              </a:buClr>
              <a:buSzPts val="1600"/>
              <a:buNone/>
              <a:defRPr sz="1600"/>
            </a:lvl8pPr>
            <a:lvl9pPr algn="ctr" lvl="8">
              <a:lnSpc>
                <a:spcPct val="90000"/>
              </a:lnSpc>
              <a:spcBef>
                <a:spcPts val="500"/>
              </a:spcBef>
              <a:spcAft>
                <a:spcPts val="0"/>
              </a:spcAft>
              <a:buClr>
                <a:schemeClr val="dk1"/>
              </a:buClr>
              <a:buSzPts val="1600"/>
              <a:buNone/>
              <a:defRPr sz="1600"/>
            </a:lvl9pPr>
          </a:lstStyle>
          <a:p/>
        </p:txBody>
      </p:sp>
      <p:sp>
        <p:nvSpPr>
          <p:cNvPr id="1048594" name="Google Shape;26;p15"/>
          <p:cNvSpPr/>
          <p:nvPr/>
        </p:nvSpPr>
        <p:spPr>
          <a:xfrm rot="10800000">
            <a:off x="-1" y="5019503"/>
            <a:ext cx="9676770" cy="1838496"/>
          </a:xfrm>
          <a:custGeom>
            <a:avLst/>
            <a:ahLst/>
            <a:rect l="l" t="t" r="r" b="b"/>
            <a:pathLst>
              <a:path w="9676770" h="1838496" extrusionOk="0">
                <a:moveTo>
                  <a:pt x="3062591" y="1838437"/>
                </a:moveTo>
                <a:cubicBezTo>
                  <a:pt x="1270312" y="1847662"/>
                  <a:pt x="141962" y="776331"/>
                  <a:pt x="10485" y="104484"/>
                </a:cubicBezTo>
                <a:lnTo>
                  <a:pt x="0" y="0"/>
                </a:lnTo>
                <a:lnTo>
                  <a:pt x="9676770" y="0"/>
                </a:lnTo>
                <a:lnTo>
                  <a:pt x="9676770" y="396354"/>
                </a:lnTo>
                <a:lnTo>
                  <a:pt x="9495267" y="334664"/>
                </a:lnTo>
                <a:cubicBezTo>
                  <a:pt x="9021588" y="187614"/>
                  <a:pt x="8472423" y="88973"/>
                  <a:pt x="7835850" y="99619"/>
                </a:cubicBezTo>
                <a:cubicBezTo>
                  <a:pt x="5798818" y="133686"/>
                  <a:pt x="4974355" y="1828598"/>
                  <a:pt x="3062591" y="1838437"/>
                </a:cubicBezTo>
                <a:close/>
              </a:path>
            </a:pathLst>
          </a:custGeom>
          <a:gradFill>
            <a:gsLst>
              <a:gs pos="0">
                <a:srgbClr val="0F2857">
                  <a:alpha val="49803"/>
                </a:srgbClr>
              </a:gs>
              <a:gs pos="43000">
                <a:srgbClr val="0F2857">
                  <a:alpha val="49803"/>
                </a:srgbClr>
              </a:gs>
              <a:gs pos="73000">
                <a:srgbClr val="92CDF0">
                  <a:alpha val="29019"/>
                </a:srgbClr>
              </a:gs>
              <a:gs pos="100000">
                <a:srgbClr val="92CDF0">
                  <a:alpha val="29019"/>
                </a:srgbClr>
              </a:gs>
            </a:gsLst>
            <a:path path="circle">
              <a:fillToRect l="100000" t="100000"/>
            </a:path>
            <a:tileRect r="-100000" b="-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595" name="Google Shape;27;p15"/>
          <p:cNvSpPr/>
          <p:nvPr/>
        </p:nvSpPr>
        <p:spPr>
          <a:xfrm rot="10800000" flipH="1">
            <a:off x="2763044" y="6076116"/>
            <a:ext cx="3946673" cy="781884"/>
          </a:xfrm>
          <a:custGeom>
            <a:avLst/>
            <a:ahLst/>
            <a:rect l="l" t="t" r="r" b="b"/>
            <a:pathLst>
              <a:path w="3946673" h="781884" extrusionOk="0">
                <a:moveTo>
                  <a:pt x="1910385" y="781847"/>
                </a:moveTo>
                <a:cubicBezTo>
                  <a:pt x="2719463" y="777993"/>
                  <a:pt x="3240943" y="361686"/>
                  <a:pt x="3855031" y="44786"/>
                </a:cubicBezTo>
                <a:lnTo>
                  <a:pt x="3946673" y="0"/>
                </a:lnTo>
                <a:lnTo>
                  <a:pt x="0" y="0"/>
                </a:lnTo>
                <a:lnTo>
                  <a:pt x="54644" y="67939"/>
                </a:lnTo>
                <a:cubicBezTo>
                  <a:pt x="372182" y="426203"/>
                  <a:pt x="1020399" y="786086"/>
                  <a:pt x="1910385" y="781847"/>
                </a:cubicBezTo>
                <a:close/>
              </a:path>
            </a:pathLst>
          </a:custGeom>
          <a:gradFill>
            <a:gsLst>
              <a:gs pos="0">
                <a:srgbClr val="0F2857">
                  <a:alpha val="27843"/>
                </a:srgbClr>
              </a:gs>
              <a:gs pos="33000">
                <a:srgbClr val="0F2857">
                  <a:alpha val="27843"/>
                </a:srgbClr>
              </a:gs>
              <a:gs pos="66000">
                <a:srgbClr val="755EE1">
                  <a:alpha val="46274"/>
                </a:srgbClr>
              </a:gs>
              <a:gs pos="100000">
                <a:srgbClr val="755EE1">
                  <a:alpha val="46274"/>
                </a:srgbClr>
              </a:gs>
            </a:gsLst>
            <a:lin ang="13200000" scaled="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596" name="Google Shape;28;p15"/>
          <p:cNvSpPr/>
          <p:nvPr/>
        </p:nvSpPr>
        <p:spPr>
          <a:xfrm rot="10800000">
            <a:off x="5393054" y="6015979"/>
            <a:ext cx="4758726" cy="842020"/>
          </a:xfrm>
          <a:custGeom>
            <a:avLst/>
            <a:ahLst/>
            <a:rect l="l" t="t" r="r" b="b"/>
            <a:pathLst>
              <a:path w="4758726" h="842020" extrusionOk="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rgbClr val="64DFED">
                  <a:alpha val="42745"/>
                </a:srgbClr>
              </a:gs>
              <a:gs pos="100000">
                <a:srgbClr val="F6A6F4">
                  <a:alpha val="52941"/>
                </a:srgbClr>
              </a:gs>
            </a:gsLst>
            <a:lin ang="13200000" scaled="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597" name="Google Shape;29;p15"/>
          <p:cNvSpPr/>
          <p:nvPr/>
        </p:nvSpPr>
        <p:spPr>
          <a:xfrm rot="10800000" flipH="1">
            <a:off x="-2688" y="5263861"/>
            <a:ext cx="12192000" cy="1599109"/>
          </a:xfrm>
          <a:custGeom>
            <a:avLst/>
            <a:ahLst/>
            <a:rect l="l" t="t" r="r" b="b"/>
            <a:pathLst>
              <a:path w="12192000" h="1599109" extrusionOk="0">
                <a:moveTo>
                  <a:pt x="1373073" y="1599066"/>
                </a:moveTo>
                <a:cubicBezTo>
                  <a:pt x="2786156" y="1591793"/>
                  <a:pt x="3395560" y="338997"/>
                  <a:pt x="4901233" y="313816"/>
                </a:cubicBezTo>
                <a:cubicBezTo>
                  <a:pt x="6312803" y="290208"/>
                  <a:pt x="7142906" y="993618"/>
                  <a:pt x="7629483" y="1209099"/>
                </a:cubicBezTo>
                <a:lnTo>
                  <a:pt x="7664573" y="1222798"/>
                </a:lnTo>
                <a:lnTo>
                  <a:pt x="7753536" y="1277391"/>
                </a:lnTo>
                <a:cubicBezTo>
                  <a:pt x="8110655" y="1460232"/>
                  <a:pt x="8562041" y="1585295"/>
                  <a:pt x="9091947" y="1582567"/>
                </a:cubicBezTo>
                <a:cubicBezTo>
                  <a:pt x="10328396" y="1576205"/>
                  <a:pt x="10949524" y="616237"/>
                  <a:pt x="12094171" y="359476"/>
                </a:cubicBezTo>
                <a:lnTo>
                  <a:pt x="12192000" y="342643"/>
                </a:lnTo>
                <a:lnTo>
                  <a:pt x="12192000" y="0"/>
                </a:lnTo>
                <a:lnTo>
                  <a:pt x="0" y="0"/>
                </a:lnTo>
                <a:lnTo>
                  <a:pt x="0" y="1274406"/>
                </a:lnTo>
                <a:lnTo>
                  <a:pt x="34662" y="1293889"/>
                </a:lnTo>
                <a:cubicBezTo>
                  <a:pt x="391780" y="1476730"/>
                  <a:pt x="843167" y="1601794"/>
                  <a:pt x="1373073" y="1599066"/>
                </a:cubicBezTo>
                <a:close/>
              </a:path>
            </a:pathLst>
          </a:custGeom>
          <a:gradFill>
            <a:gsLst>
              <a:gs pos="0">
                <a:srgbClr val="F6A6F4">
                  <a:alpha val="69019"/>
                </a:srgbClr>
              </a:gs>
              <a:gs pos="85000">
                <a:srgbClr val="170CC2">
                  <a:alpha val="41960"/>
                </a:srgbClr>
              </a:gs>
              <a:gs pos="100000">
                <a:srgbClr val="170CC2">
                  <a:alpha val="41960"/>
                </a:srgbClr>
              </a:gs>
            </a:gsLst>
            <a:lin ang="10800000" scaled="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cxnSp>
        <p:nvCxnSpPr>
          <p:cNvPr id="3145729" name="Google Shape;30;p15"/>
          <p:cNvCxnSpPr>
            <a:cxnSpLocks/>
          </p:cNvCxnSpPr>
          <p:nvPr/>
        </p:nvCxnSpPr>
        <p:spPr>
          <a:xfrm>
            <a:off x="6095999" y="2597191"/>
            <a:ext cx="0" cy="1655180"/>
          </a:xfrm>
          <a:prstGeom prst="straightConnector1"/>
          <a:noFill/>
          <a:ln w="9525" cap="flat" cmpd="sng">
            <a:solidFill>
              <a:schemeClr val="accent6"/>
            </a:solidFill>
            <a:prstDash val="solid"/>
            <a:miter lim="800000"/>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69" name="Shape 31"/>
        <p:cNvGrpSpPr/>
        <p:nvPr/>
      </p:nvGrpSpPr>
      <p:grpSpPr>
        <a:xfrm>
          <a:off x="0" y="0"/>
          <a:ext cx="0" cy="0"/>
          <a:chOff x="0" y="0"/>
          <a:chExt cx="0" cy="0"/>
        </a:xfrm>
      </p:grpSpPr>
      <p:sp>
        <p:nvSpPr>
          <p:cNvPr id="1048647" name="Google Shape;32;p16"/>
          <p:cNvSpPr txBox="1">
            <a:spLocks noGrp="1"/>
          </p:cNvSpPr>
          <p:nvPr>
            <p:ph type="title"/>
          </p:nvPr>
        </p:nvSpPr>
        <p:spPr>
          <a:xfrm>
            <a:off x="850392" y="832104"/>
            <a:ext cx="10881360" cy="1069848"/>
          </a:xfrm>
          <a:prstGeom prst="rect"/>
          <a:noFill/>
          <a:ln>
            <a:noFill/>
          </a:ln>
        </p:spPr>
        <p:txBody>
          <a:bodyPr anchor="ctr" anchorCtr="0" bIns="45700" lIns="91425" rIns="91425" spcFirstLastPara="1" tIns="45700" wrap="square">
            <a:noAutofit/>
          </a:bodyPr>
          <a:lstStyle>
            <a:lvl1pPr algn="l" lvl="0">
              <a:lnSpc>
                <a:spcPct val="90000"/>
              </a:lnSpc>
              <a:spcBef>
                <a:spcPts val="0"/>
              </a:spcBef>
              <a:spcAft>
                <a:spcPts val="0"/>
              </a:spcAft>
              <a:buClr>
                <a:schemeClr val="lt1"/>
              </a:buClr>
              <a:buSzPts val="1800"/>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648" name="Google Shape;33;p16"/>
          <p:cNvSpPr txBox="1">
            <a:spLocks noGrp="1"/>
          </p:cNvSpPr>
          <p:nvPr>
            <p:ph type="ftr" idx="11"/>
          </p:nvPr>
        </p:nvSpPr>
        <p:spPr>
          <a:xfrm>
            <a:off x="466344" y="6190488"/>
            <a:ext cx="233172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49" name="Google Shape;34;p16"/>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showMasterSp="0">
  <p:cSld name="Title Slide">
    <p:spTree>
      <p:nvGrpSpPr>
        <p:cNvPr id="85" name="Shape 35"/>
        <p:cNvGrpSpPr/>
        <p:nvPr/>
      </p:nvGrpSpPr>
      <p:grpSpPr>
        <a:xfrm>
          <a:off x="0" y="0"/>
          <a:ext cx="0" cy="0"/>
          <a:chOff x="0" y="0"/>
          <a:chExt cx="0" cy="0"/>
        </a:xfrm>
      </p:grpSpPr>
      <p:sp>
        <p:nvSpPr>
          <p:cNvPr id="1048805" name="Google Shape;36;p17"/>
          <p:cNvSpPr/>
          <p:nvPr/>
        </p:nvSpPr>
        <p:spPr>
          <a:xfrm rot="10800000">
            <a:off x="853427" y="5650992"/>
            <a:ext cx="6821472" cy="1207007"/>
          </a:xfrm>
          <a:custGeom>
            <a:avLst/>
            <a:ahLst/>
            <a:rect l="l" t="t" r="r" b="b"/>
            <a:pathLst>
              <a:path w="4758726" h="842020" extrusionOk="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rgbClr val="64DFED">
                  <a:alpha val="0"/>
                </a:srgbClr>
              </a:gs>
              <a:gs pos="99000">
                <a:srgbClr val="ABC3F0">
                  <a:alpha val="71372"/>
                </a:srgbClr>
              </a:gs>
              <a:gs pos="100000">
                <a:srgbClr val="ABC3F0">
                  <a:alpha val="71372"/>
                </a:srgbClr>
              </a:gs>
            </a:gsLst>
            <a:lin ang="13200000" scaled="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806" name="Google Shape;37;p17"/>
          <p:cNvSpPr/>
          <p:nvPr/>
        </p:nvSpPr>
        <p:spPr>
          <a:xfrm rot="-10089798" flipH="1">
            <a:off x="-145573" y="4175628"/>
            <a:ext cx="6040006" cy="3240870"/>
          </a:xfrm>
          <a:custGeom>
            <a:avLst/>
            <a:ahLst/>
            <a:rect l="l" t="t" r="r" b="b"/>
            <a:pathLst>
              <a:path w="6747252" h="3620355" extrusionOk="0">
                <a:moveTo>
                  <a:pt x="480125" y="0"/>
                </a:moveTo>
                <a:lnTo>
                  <a:pt x="6747252" y="1313462"/>
                </a:lnTo>
                <a:lnTo>
                  <a:pt x="6355443" y="1443581"/>
                </a:lnTo>
                <a:cubicBezTo>
                  <a:pt x="5476828" y="1758684"/>
                  <a:pt x="4659690" y="2192443"/>
                  <a:pt x="4058536" y="2678500"/>
                </a:cubicBezTo>
                <a:cubicBezTo>
                  <a:pt x="2102261" y="4268418"/>
                  <a:pt x="625747" y="3626023"/>
                  <a:pt x="33178" y="2369641"/>
                </a:cubicBezTo>
                <a:lnTo>
                  <a:pt x="0" y="2290898"/>
                </a:lnTo>
                <a:lnTo>
                  <a:pt x="480125" y="0"/>
                </a:lnTo>
                <a:close/>
              </a:path>
            </a:pathLst>
          </a:custGeom>
          <a:gradFill>
            <a:gsLst>
              <a:gs pos="0">
                <a:srgbClr val="F6A6F4">
                  <a:alpha val="53725"/>
                </a:srgbClr>
              </a:gs>
              <a:gs pos="3000">
                <a:srgbClr val="F6A6F4">
                  <a:alpha val="53725"/>
                </a:srgbClr>
              </a:gs>
              <a:gs pos="72000">
                <a:srgbClr val="3B21B4"/>
              </a:gs>
              <a:gs pos="97000">
                <a:srgbClr val="1F50AE">
                  <a:alpha val="21176"/>
                </a:srgbClr>
              </a:gs>
              <a:gs pos="100000">
                <a:srgbClr val="1F50AE">
                  <a:alpha val="21176"/>
                </a:srgbClr>
              </a:gs>
            </a:gsLst>
            <a:lin ang="8100000" scaled="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dk1"/>
              </a:solidFill>
              <a:latin typeface="Quattrocento Sans"/>
              <a:ea typeface="Quattrocento Sans"/>
              <a:cs typeface="Quattrocento Sans"/>
              <a:sym typeface="Quattrocento Sans"/>
            </a:endParaRPr>
          </a:p>
        </p:txBody>
      </p:sp>
      <p:cxnSp>
        <p:nvCxnSpPr>
          <p:cNvPr id="3145737" name="Google Shape;38;p17"/>
          <p:cNvCxnSpPr>
            <a:cxnSpLocks/>
          </p:cNvCxnSpPr>
          <p:nvPr/>
        </p:nvCxnSpPr>
        <p:spPr>
          <a:xfrm>
            <a:off x="6095999" y="3104925"/>
            <a:ext cx="0" cy="1655180"/>
          </a:xfrm>
          <a:prstGeom prst="straightConnector1"/>
          <a:noFill/>
          <a:ln w="9525" cap="flat" cmpd="sng">
            <a:solidFill>
              <a:schemeClr val="accent6"/>
            </a:solidFill>
            <a:prstDash val="solid"/>
            <a:miter lim="800000"/>
            <a:headEnd type="none" w="sm" len="sm"/>
            <a:tailEnd type="none" w="sm" len="sm"/>
          </a:ln>
        </p:spPr>
      </p:cxnSp>
      <p:sp>
        <p:nvSpPr>
          <p:cNvPr id="1048807" name="Google Shape;39;p17"/>
          <p:cNvSpPr/>
          <p:nvPr/>
        </p:nvSpPr>
        <p:spPr>
          <a:xfrm>
            <a:off x="-24334" y="1"/>
            <a:ext cx="12218982" cy="6860673"/>
          </a:xfrm>
          <a:custGeom>
            <a:avLst/>
            <a:ahLst/>
            <a:rect l="l" t="t" r="r" b="b"/>
            <a:pathLst>
              <a:path w="12218982" h="6860673" extrusionOk="0">
                <a:moveTo>
                  <a:pt x="4456" y="0"/>
                </a:moveTo>
                <a:lnTo>
                  <a:pt x="3150735" y="0"/>
                </a:lnTo>
                <a:lnTo>
                  <a:pt x="3150734" y="1"/>
                </a:lnTo>
                <a:lnTo>
                  <a:pt x="3275209" y="1"/>
                </a:lnTo>
                <a:lnTo>
                  <a:pt x="3275209" y="0"/>
                </a:lnTo>
                <a:lnTo>
                  <a:pt x="12218982" y="0"/>
                </a:lnTo>
                <a:lnTo>
                  <a:pt x="12218982" y="1983013"/>
                </a:lnTo>
                <a:lnTo>
                  <a:pt x="12062259" y="2024385"/>
                </a:lnTo>
                <a:cubicBezTo>
                  <a:pt x="11728036" y="2099441"/>
                  <a:pt x="11364094" y="2141640"/>
                  <a:pt x="10972986" y="2139627"/>
                </a:cubicBezTo>
                <a:cubicBezTo>
                  <a:pt x="8748018" y="2128176"/>
                  <a:pt x="7788484" y="155587"/>
                  <a:pt x="5417726" y="115939"/>
                </a:cubicBezTo>
                <a:cubicBezTo>
                  <a:pt x="5278815" y="113616"/>
                  <a:pt x="5143479" y="115764"/>
                  <a:pt x="5011629" y="121918"/>
                </a:cubicBezTo>
                <a:lnTo>
                  <a:pt x="4783396" y="139697"/>
                </a:lnTo>
                <a:lnTo>
                  <a:pt x="4570293" y="145085"/>
                </a:lnTo>
                <a:cubicBezTo>
                  <a:pt x="2859647" y="231798"/>
                  <a:pt x="1397605" y="1260791"/>
                  <a:pt x="692864" y="2723368"/>
                </a:cubicBezTo>
                <a:lnTo>
                  <a:pt x="653810" y="2809752"/>
                </a:lnTo>
                <a:lnTo>
                  <a:pt x="633474" y="2851993"/>
                </a:lnTo>
                <a:cubicBezTo>
                  <a:pt x="600933" y="2920155"/>
                  <a:pt x="575052" y="2977311"/>
                  <a:pt x="551923" y="3041708"/>
                </a:cubicBezTo>
                <a:lnTo>
                  <a:pt x="532245" y="3101107"/>
                </a:lnTo>
                <a:lnTo>
                  <a:pt x="519820" y="3132620"/>
                </a:lnTo>
                <a:cubicBezTo>
                  <a:pt x="340732" y="3621732"/>
                  <a:pt x="242995" y="4150057"/>
                  <a:pt x="242995" y="4701210"/>
                </a:cubicBezTo>
                <a:cubicBezTo>
                  <a:pt x="242995" y="5409836"/>
                  <a:pt x="404560" y="6080725"/>
                  <a:pt x="692864" y="6679052"/>
                </a:cubicBezTo>
                <a:lnTo>
                  <a:pt x="784515" y="6858000"/>
                </a:lnTo>
                <a:lnTo>
                  <a:pt x="341340" y="6858000"/>
                </a:lnTo>
                <a:lnTo>
                  <a:pt x="341340" y="6860673"/>
                </a:lnTo>
                <a:lnTo>
                  <a:pt x="4456" y="6860673"/>
                </a:lnTo>
                <a:lnTo>
                  <a:pt x="4456" y="2794000"/>
                </a:lnTo>
                <a:lnTo>
                  <a:pt x="0" y="2794000"/>
                </a:lnTo>
                <a:lnTo>
                  <a:pt x="0" y="2022550"/>
                </a:lnTo>
                <a:lnTo>
                  <a:pt x="4456" y="2022550"/>
                </a:lnTo>
                <a:lnTo>
                  <a:pt x="4456" y="1646989"/>
                </a:lnTo>
                <a:lnTo>
                  <a:pt x="4456" y="0"/>
                </a:lnTo>
                <a:close/>
              </a:path>
            </a:pathLst>
          </a:custGeom>
          <a:gradFill>
            <a:gsLst>
              <a:gs pos="0">
                <a:srgbClr val="92CDF0">
                  <a:alpha val="31764"/>
                </a:srgbClr>
              </a:gs>
              <a:gs pos="77000">
                <a:srgbClr val="0F2857">
                  <a:alpha val="0"/>
                </a:srgbClr>
              </a:gs>
              <a:gs pos="100000">
                <a:srgbClr val="0F2857">
                  <a:alpha val="0"/>
                </a:srgbClr>
              </a:gs>
            </a:gsLst>
            <a:path path="circle">
              <a:fillToRect t="100000" r="100000"/>
            </a:path>
            <a:tileRect l="-100000" b="-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808" name="Google Shape;40;p17"/>
          <p:cNvSpPr/>
          <p:nvPr/>
        </p:nvSpPr>
        <p:spPr>
          <a:xfrm rot="10800000">
            <a:off x="-26982" y="9939"/>
            <a:ext cx="12218982" cy="6860673"/>
          </a:xfrm>
          <a:custGeom>
            <a:avLst/>
            <a:ahLst/>
            <a:rect l="l" t="t" r="r" b="b"/>
            <a:pathLst>
              <a:path w="12218982" h="6860673" extrusionOk="0">
                <a:moveTo>
                  <a:pt x="4456" y="0"/>
                </a:moveTo>
                <a:lnTo>
                  <a:pt x="3150735" y="0"/>
                </a:lnTo>
                <a:lnTo>
                  <a:pt x="3150734" y="1"/>
                </a:lnTo>
                <a:lnTo>
                  <a:pt x="3275209" y="1"/>
                </a:lnTo>
                <a:lnTo>
                  <a:pt x="3275209" y="0"/>
                </a:lnTo>
                <a:lnTo>
                  <a:pt x="12218982" y="0"/>
                </a:lnTo>
                <a:lnTo>
                  <a:pt x="12218982" y="1983013"/>
                </a:lnTo>
                <a:lnTo>
                  <a:pt x="12062259" y="2024385"/>
                </a:lnTo>
                <a:cubicBezTo>
                  <a:pt x="11728036" y="2099441"/>
                  <a:pt x="11364094" y="2141640"/>
                  <a:pt x="10972986" y="2139627"/>
                </a:cubicBezTo>
                <a:cubicBezTo>
                  <a:pt x="8748018" y="2128176"/>
                  <a:pt x="7788484" y="155587"/>
                  <a:pt x="5417726" y="115939"/>
                </a:cubicBezTo>
                <a:cubicBezTo>
                  <a:pt x="5278815" y="113616"/>
                  <a:pt x="5143479" y="115764"/>
                  <a:pt x="5011629" y="121918"/>
                </a:cubicBezTo>
                <a:lnTo>
                  <a:pt x="4783396" y="139697"/>
                </a:lnTo>
                <a:lnTo>
                  <a:pt x="4570293" y="145085"/>
                </a:lnTo>
                <a:cubicBezTo>
                  <a:pt x="2859647" y="231798"/>
                  <a:pt x="1397605" y="1260791"/>
                  <a:pt x="692864" y="2723368"/>
                </a:cubicBezTo>
                <a:lnTo>
                  <a:pt x="653810" y="2809752"/>
                </a:lnTo>
                <a:lnTo>
                  <a:pt x="633474" y="2851993"/>
                </a:lnTo>
                <a:cubicBezTo>
                  <a:pt x="600933" y="2920155"/>
                  <a:pt x="575052" y="2977311"/>
                  <a:pt x="551923" y="3041708"/>
                </a:cubicBezTo>
                <a:lnTo>
                  <a:pt x="532245" y="3101107"/>
                </a:lnTo>
                <a:lnTo>
                  <a:pt x="519820" y="3132620"/>
                </a:lnTo>
                <a:cubicBezTo>
                  <a:pt x="340732" y="3621732"/>
                  <a:pt x="242995" y="4150057"/>
                  <a:pt x="242995" y="4701210"/>
                </a:cubicBezTo>
                <a:cubicBezTo>
                  <a:pt x="242995" y="5409836"/>
                  <a:pt x="404560" y="6080725"/>
                  <a:pt x="692864" y="6679052"/>
                </a:cubicBezTo>
                <a:lnTo>
                  <a:pt x="784515" y="6858000"/>
                </a:lnTo>
                <a:lnTo>
                  <a:pt x="341340" y="6858000"/>
                </a:lnTo>
                <a:lnTo>
                  <a:pt x="341340" y="6860673"/>
                </a:lnTo>
                <a:lnTo>
                  <a:pt x="4456" y="6860673"/>
                </a:lnTo>
                <a:lnTo>
                  <a:pt x="4456" y="2794000"/>
                </a:lnTo>
                <a:lnTo>
                  <a:pt x="0" y="2794000"/>
                </a:lnTo>
                <a:lnTo>
                  <a:pt x="0" y="2022550"/>
                </a:lnTo>
                <a:lnTo>
                  <a:pt x="4456" y="2022550"/>
                </a:lnTo>
                <a:lnTo>
                  <a:pt x="4456" y="1646989"/>
                </a:lnTo>
                <a:lnTo>
                  <a:pt x="4456" y="0"/>
                </a:lnTo>
                <a:close/>
              </a:path>
            </a:pathLst>
          </a:custGeom>
          <a:gradFill>
            <a:gsLst>
              <a:gs pos="0">
                <a:srgbClr val="1F50AE"/>
              </a:gs>
              <a:gs pos="77000">
                <a:srgbClr val="0F2857">
                  <a:alpha val="0"/>
                </a:srgbClr>
              </a:gs>
              <a:gs pos="100000">
                <a:srgbClr val="0F2857">
                  <a:alpha val="0"/>
                </a:srgbClr>
              </a:gs>
            </a:gsLst>
            <a:path path="circle">
              <a:fillToRect t="100000" r="100000"/>
            </a:path>
            <a:tileRect l="-100000" b="-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809" name="Google Shape;41;p17"/>
          <p:cNvSpPr/>
          <p:nvPr/>
        </p:nvSpPr>
        <p:spPr>
          <a:xfrm>
            <a:off x="4603793" y="0"/>
            <a:ext cx="6821472" cy="1207007"/>
          </a:xfrm>
          <a:custGeom>
            <a:avLst/>
            <a:ahLst/>
            <a:rect l="l" t="t" r="r" b="b"/>
            <a:pathLst>
              <a:path w="4758726" h="842020" extrusionOk="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rgbClr val="AAA5F9">
                  <a:alpha val="20784"/>
                </a:srgbClr>
              </a:gs>
              <a:gs pos="41000">
                <a:srgbClr val="AAA5F9">
                  <a:alpha val="20784"/>
                </a:srgbClr>
              </a:gs>
              <a:gs pos="98000">
                <a:srgbClr val="170CC2"/>
              </a:gs>
              <a:gs pos="100000">
                <a:srgbClr val="170CC2"/>
              </a:gs>
            </a:gsLst>
            <a:lin ang="13200000" scaled="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810" name="Google Shape;42;p17"/>
          <p:cNvSpPr/>
          <p:nvPr/>
        </p:nvSpPr>
        <p:spPr>
          <a:xfrm rot="710202" flipH="1">
            <a:off x="6511239" y="-551340"/>
            <a:ext cx="5838132" cy="3132551"/>
          </a:xfrm>
          <a:custGeom>
            <a:avLst/>
            <a:ahLst/>
            <a:rect l="l" t="t" r="r" b="b"/>
            <a:pathLst>
              <a:path w="6747252" h="3620355" extrusionOk="0">
                <a:moveTo>
                  <a:pt x="480125" y="0"/>
                </a:moveTo>
                <a:lnTo>
                  <a:pt x="6747252" y="1313462"/>
                </a:lnTo>
                <a:lnTo>
                  <a:pt x="6355443" y="1443581"/>
                </a:lnTo>
                <a:cubicBezTo>
                  <a:pt x="5476828" y="1758684"/>
                  <a:pt x="4659690" y="2192443"/>
                  <a:pt x="4058536" y="2678500"/>
                </a:cubicBezTo>
                <a:cubicBezTo>
                  <a:pt x="2102261" y="4268418"/>
                  <a:pt x="625747" y="3626023"/>
                  <a:pt x="33178" y="2369641"/>
                </a:cubicBezTo>
                <a:lnTo>
                  <a:pt x="0" y="2290898"/>
                </a:lnTo>
                <a:lnTo>
                  <a:pt x="480125" y="0"/>
                </a:lnTo>
                <a:close/>
              </a:path>
            </a:pathLst>
          </a:custGeom>
          <a:gradFill>
            <a:gsLst>
              <a:gs pos="0">
                <a:srgbClr val="F6A6F4">
                  <a:alpha val="61960"/>
                </a:srgbClr>
              </a:gs>
              <a:gs pos="100000">
                <a:srgbClr val="755EE1">
                  <a:alpha val="18823"/>
                </a:srgbClr>
              </a:gs>
            </a:gsLst>
            <a:lin ang="2700000" scaled="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dk1"/>
              </a:solidFill>
              <a:latin typeface="Quattrocento Sans"/>
              <a:ea typeface="Quattrocento Sans"/>
              <a:cs typeface="Quattrocento Sans"/>
              <a:sym typeface="Quattrocento Sans"/>
            </a:endParaRPr>
          </a:p>
        </p:txBody>
      </p:sp>
      <p:sp>
        <p:nvSpPr>
          <p:cNvPr id="1048811" name="Google Shape;43;p17"/>
          <p:cNvSpPr txBox="1">
            <a:spLocks noGrp="1"/>
          </p:cNvSpPr>
          <p:nvPr>
            <p:ph type="ctrTitle"/>
          </p:nvPr>
        </p:nvSpPr>
        <p:spPr>
          <a:xfrm>
            <a:off x="1243584" y="2176272"/>
            <a:ext cx="9921240" cy="1481328"/>
          </a:xfrm>
          <a:prstGeom prst="rect"/>
          <a:noFill/>
          <a:ln>
            <a:noFill/>
          </a:ln>
        </p:spPr>
        <p:txBody>
          <a:bodyPr anchor="b" anchorCtr="0" bIns="45700" lIns="91425" rIns="91425" spcFirstLastPara="1" tIns="45700" wrap="square">
            <a:noAutofit/>
          </a:bodyPr>
          <a:lstStyle>
            <a:lvl1pPr algn="ctr" lvl="0">
              <a:lnSpc>
                <a:spcPct val="90000"/>
              </a:lnSpc>
              <a:spcBef>
                <a:spcPts val="0"/>
              </a:spcBef>
              <a:spcAft>
                <a:spcPts val="0"/>
              </a:spcAft>
              <a:buClr>
                <a:schemeClr val="lt1"/>
              </a:buClr>
              <a:buSzPts val="4800"/>
              <a:buFont typeface="Twentieth Century"/>
              <a:buNone/>
              <a:defRPr sz="4800"/>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812" name="Google Shape;44;p17"/>
          <p:cNvSpPr txBox="1">
            <a:spLocks noGrp="1"/>
          </p:cNvSpPr>
          <p:nvPr>
            <p:ph type="subTitle" idx="1"/>
          </p:nvPr>
        </p:nvSpPr>
        <p:spPr>
          <a:xfrm>
            <a:off x="2560320" y="4261104"/>
            <a:ext cx="7068312" cy="758952"/>
          </a:xfrm>
          <a:prstGeom prst="rect"/>
          <a:noFill/>
          <a:ln>
            <a:noFill/>
          </a:ln>
        </p:spPr>
        <p:txBody>
          <a:bodyPr anchor="t" anchorCtr="0" bIns="45700" lIns="91425" rIns="91425" spcFirstLastPara="1" tIns="45700" wrap="square">
            <a:noAutofit/>
          </a:bodyPr>
          <a:lstStyle>
            <a:lvl1pPr algn="ctr" lvl="0">
              <a:lnSpc>
                <a:spcPct val="90000"/>
              </a:lnSpc>
              <a:spcBef>
                <a:spcPts val="1000"/>
              </a:spcBef>
              <a:spcAft>
                <a:spcPts val="0"/>
              </a:spcAft>
              <a:buSzPts val="2400"/>
              <a:buNone/>
              <a:defRPr sz="2400"/>
            </a:lvl1pPr>
            <a:lvl2pPr algn="ctr" lvl="1">
              <a:lnSpc>
                <a:spcPct val="90000"/>
              </a:lnSpc>
              <a:spcBef>
                <a:spcPts val="500"/>
              </a:spcBef>
              <a:spcAft>
                <a:spcPts val="0"/>
              </a:spcAft>
              <a:buSzPts val="2000"/>
              <a:buNone/>
              <a:defRPr sz="2000"/>
            </a:lvl2pPr>
            <a:lvl3pPr algn="ctr" lvl="2">
              <a:lnSpc>
                <a:spcPct val="90000"/>
              </a:lnSpc>
              <a:spcBef>
                <a:spcPts val="500"/>
              </a:spcBef>
              <a:spcAft>
                <a:spcPts val="0"/>
              </a:spcAft>
              <a:buSzPts val="1800"/>
              <a:buNone/>
              <a:defRPr sz="1800"/>
            </a:lvl3pPr>
            <a:lvl4pPr algn="ctr" lvl="3">
              <a:lnSpc>
                <a:spcPct val="90000"/>
              </a:lnSpc>
              <a:spcBef>
                <a:spcPts val="500"/>
              </a:spcBef>
              <a:spcAft>
                <a:spcPts val="0"/>
              </a:spcAft>
              <a:buSzPts val="1600"/>
              <a:buNone/>
              <a:defRPr sz="1600"/>
            </a:lvl4pPr>
            <a:lvl5pPr algn="ctr" lvl="4">
              <a:lnSpc>
                <a:spcPct val="90000"/>
              </a:lnSpc>
              <a:spcBef>
                <a:spcPts val="500"/>
              </a:spcBef>
              <a:spcAft>
                <a:spcPts val="0"/>
              </a:spcAft>
              <a:buSzPts val="1600"/>
              <a:buNone/>
              <a:defRPr sz="1600"/>
            </a:lvl5pPr>
            <a:lvl6pPr algn="ctr" lvl="5">
              <a:lnSpc>
                <a:spcPct val="90000"/>
              </a:lnSpc>
              <a:spcBef>
                <a:spcPts val="500"/>
              </a:spcBef>
              <a:spcAft>
                <a:spcPts val="0"/>
              </a:spcAft>
              <a:buClr>
                <a:schemeClr val="dk1"/>
              </a:buClr>
              <a:buSzPts val="1600"/>
              <a:buNone/>
              <a:defRPr sz="1600"/>
            </a:lvl6pPr>
            <a:lvl7pPr algn="ctr" lvl="6">
              <a:lnSpc>
                <a:spcPct val="90000"/>
              </a:lnSpc>
              <a:spcBef>
                <a:spcPts val="500"/>
              </a:spcBef>
              <a:spcAft>
                <a:spcPts val="0"/>
              </a:spcAft>
              <a:buClr>
                <a:schemeClr val="dk1"/>
              </a:buClr>
              <a:buSzPts val="1600"/>
              <a:buNone/>
              <a:defRPr sz="1600"/>
            </a:lvl7pPr>
            <a:lvl8pPr algn="ctr" lvl="7">
              <a:lnSpc>
                <a:spcPct val="90000"/>
              </a:lnSpc>
              <a:spcBef>
                <a:spcPts val="500"/>
              </a:spcBef>
              <a:spcAft>
                <a:spcPts val="0"/>
              </a:spcAft>
              <a:buClr>
                <a:schemeClr val="dk1"/>
              </a:buClr>
              <a:buSzPts val="1600"/>
              <a:buNone/>
              <a:defRPr sz="1600"/>
            </a:lvl8pPr>
            <a:lvl9pPr algn="ctr" lvl="8">
              <a:lnSpc>
                <a:spcPct val="90000"/>
              </a:lnSpc>
              <a:spcBef>
                <a:spcPts val="500"/>
              </a:spcBef>
              <a:spcAft>
                <a:spcPts val="0"/>
              </a:spcAft>
              <a:buClr>
                <a:schemeClr val="dk1"/>
              </a:buClr>
              <a:buSzPts val="1600"/>
              <a:buNone/>
              <a:defRPr sz="16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ntroduction" showMasterSp="0">
  <p:cSld name="Introduction">
    <p:spTree>
      <p:nvGrpSpPr>
        <p:cNvPr id="79" name="Shape 45"/>
        <p:cNvGrpSpPr/>
        <p:nvPr/>
      </p:nvGrpSpPr>
      <p:grpSpPr>
        <a:xfrm>
          <a:off x="0" y="0"/>
          <a:ext cx="0" cy="0"/>
          <a:chOff x="0" y="0"/>
          <a:chExt cx="0" cy="0"/>
        </a:xfrm>
      </p:grpSpPr>
      <p:sp>
        <p:nvSpPr>
          <p:cNvPr id="1048752" name="Google Shape;46;p18"/>
          <p:cNvSpPr/>
          <p:nvPr/>
        </p:nvSpPr>
        <p:spPr>
          <a:xfrm>
            <a:off x="1" y="4852144"/>
            <a:ext cx="5681755" cy="2002200"/>
          </a:xfrm>
          <a:custGeom>
            <a:avLst/>
            <a:ahLst/>
            <a:rect l="l" t="t" r="r" b="b"/>
            <a:pathLst>
              <a:path w="5681755" h="2002200" extrusionOk="0">
                <a:moveTo>
                  <a:pt x="320629" y="0"/>
                </a:moveTo>
                <a:lnTo>
                  <a:pt x="375829" y="158026"/>
                </a:lnTo>
                <a:cubicBezTo>
                  <a:pt x="503741" y="486192"/>
                  <a:pt x="688117" y="753054"/>
                  <a:pt x="897491" y="961690"/>
                </a:cubicBezTo>
                <a:cubicBezTo>
                  <a:pt x="1455821" y="1518049"/>
                  <a:pt x="3033468" y="1694058"/>
                  <a:pt x="4054478" y="1474149"/>
                </a:cubicBezTo>
                <a:cubicBezTo>
                  <a:pt x="5094564" y="1247948"/>
                  <a:pt x="5587838" y="1548928"/>
                  <a:pt x="5679398" y="1986034"/>
                </a:cubicBezTo>
                <a:lnTo>
                  <a:pt x="5681755" y="2002200"/>
                </a:lnTo>
                <a:lnTo>
                  <a:pt x="0" y="1989323"/>
                </a:lnTo>
                <a:lnTo>
                  <a:pt x="0" y="1952135"/>
                </a:lnTo>
                <a:close/>
              </a:path>
            </a:pathLst>
          </a:custGeom>
          <a:gradFill>
            <a:gsLst>
              <a:gs pos="0">
                <a:srgbClr val="64DFED">
                  <a:alpha val="70588"/>
                </a:srgbClr>
              </a:gs>
              <a:gs pos="77000">
                <a:srgbClr val="0F2857">
                  <a:alpha val="0"/>
                </a:srgbClr>
              </a:gs>
              <a:gs pos="100000">
                <a:srgbClr val="0F2857">
                  <a:alpha val="0"/>
                </a:srgbClr>
              </a:gs>
            </a:gsLst>
            <a:path path="circle">
              <a:fillToRect l="100000" t="100000"/>
            </a:path>
            <a:tileRect r="-100000" b="-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dk1"/>
              </a:solidFill>
              <a:latin typeface="Quattrocento Sans"/>
              <a:ea typeface="Quattrocento Sans"/>
              <a:cs typeface="Quattrocento Sans"/>
              <a:sym typeface="Quattrocento Sans"/>
            </a:endParaRPr>
          </a:p>
        </p:txBody>
      </p:sp>
      <p:sp>
        <p:nvSpPr>
          <p:cNvPr id="1048753" name="Google Shape;47;p18"/>
          <p:cNvSpPr/>
          <p:nvPr/>
        </p:nvSpPr>
        <p:spPr>
          <a:xfrm>
            <a:off x="1" y="0"/>
            <a:ext cx="6392389" cy="3297866"/>
          </a:xfrm>
          <a:custGeom>
            <a:avLst/>
            <a:ahLst/>
            <a:rect l="l" t="t" r="r" b="b"/>
            <a:pathLst>
              <a:path w="6392389" h="3297866" extrusionOk="0">
                <a:moveTo>
                  <a:pt x="0" y="0"/>
                </a:moveTo>
                <a:lnTo>
                  <a:pt x="6392389" y="0"/>
                </a:lnTo>
                <a:lnTo>
                  <a:pt x="6039257" y="205593"/>
                </a:lnTo>
                <a:cubicBezTo>
                  <a:pt x="5243960" y="694220"/>
                  <a:pt x="4533171" y="1286369"/>
                  <a:pt x="4044501" y="1885401"/>
                </a:cubicBezTo>
                <a:cubicBezTo>
                  <a:pt x="2455953" y="3842789"/>
                  <a:pt x="879065" y="3516921"/>
                  <a:pt x="41384" y="2408804"/>
                </a:cubicBezTo>
                <a:lnTo>
                  <a:pt x="0" y="2349004"/>
                </a:lnTo>
                <a:close/>
              </a:path>
            </a:pathLst>
          </a:custGeom>
          <a:gradFill>
            <a:gsLst>
              <a:gs pos="0">
                <a:srgbClr val="0F2857"/>
              </a:gs>
              <a:gs pos="20000">
                <a:srgbClr val="0F2857"/>
              </a:gs>
              <a:gs pos="100000">
                <a:srgbClr val="64DFED">
                  <a:alpha val="53725"/>
                </a:srgbClr>
              </a:gs>
            </a:gsLst>
            <a:lin ang="10200000" scaled="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dk1"/>
              </a:solidFill>
              <a:latin typeface="Quattrocento Sans"/>
              <a:ea typeface="Quattrocento Sans"/>
              <a:cs typeface="Quattrocento Sans"/>
              <a:sym typeface="Quattrocento Sans"/>
            </a:endParaRPr>
          </a:p>
        </p:txBody>
      </p:sp>
      <p:sp>
        <p:nvSpPr>
          <p:cNvPr id="1048754" name="Google Shape;48;p18"/>
          <p:cNvSpPr/>
          <p:nvPr/>
        </p:nvSpPr>
        <p:spPr>
          <a:xfrm>
            <a:off x="9517205" y="2"/>
            <a:ext cx="2674794" cy="6857999"/>
          </a:xfrm>
          <a:custGeom>
            <a:avLst/>
            <a:ahLst/>
            <a:rect l="l" t="t" r="r" b="b"/>
            <a:pathLst>
              <a:path w="2674794" h="6857999" extrusionOk="0">
                <a:moveTo>
                  <a:pt x="2674793" y="0"/>
                </a:moveTo>
                <a:lnTo>
                  <a:pt x="2674794" y="6857999"/>
                </a:lnTo>
                <a:lnTo>
                  <a:pt x="1158844" y="6857999"/>
                </a:lnTo>
                <a:lnTo>
                  <a:pt x="1212639" y="6771304"/>
                </a:lnTo>
                <a:cubicBezTo>
                  <a:pt x="1256917" y="6696480"/>
                  <a:pt x="1295401" y="6624001"/>
                  <a:pt x="1327460" y="6554527"/>
                </a:cubicBezTo>
                <a:cubicBezTo>
                  <a:pt x="1840424" y="5442926"/>
                  <a:pt x="1337703" y="3374924"/>
                  <a:pt x="545566" y="2293136"/>
                </a:cubicBezTo>
                <a:cubicBezTo>
                  <a:pt x="-210423" y="1266170"/>
                  <a:pt x="-98154" y="469786"/>
                  <a:pt x="381787" y="3827"/>
                </a:cubicBezTo>
                <a:lnTo>
                  <a:pt x="386161" y="0"/>
                </a:lnTo>
                <a:close/>
              </a:path>
            </a:pathLst>
          </a:custGeom>
          <a:solidFill>
            <a:schemeClr val="dk2">
              <a:alpha val="31764"/>
            </a:schemeClr>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dk1"/>
              </a:solidFill>
              <a:latin typeface="Quattrocento Sans"/>
              <a:ea typeface="Quattrocento Sans"/>
              <a:cs typeface="Quattrocento Sans"/>
              <a:sym typeface="Quattrocento Sans"/>
            </a:endParaRPr>
          </a:p>
        </p:txBody>
      </p:sp>
      <p:sp>
        <p:nvSpPr>
          <p:cNvPr id="1048755" name="Google Shape;49;p18"/>
          <p:cNvSpPr/>
          <p:nvPr/>
        </p:nvSpPr>
        <p:spPr>
          <a:xfrm>
            <a:off x="1365705" y="1005155"/>
            <a:ext cx="9243233" cy="4978750"/>
          </a:xfrm>
          <a:prstGeom prst="roundRect">
            <a:avLst>
              <a:gd name="adj" fmla="val 6806"/>
            </a:avLst>
          </a:prstGeom>
          <a:gradFill>
            <a:gsLst>
              <a:gs pos="0">
                <a:srgbClr val="FFFFFF">
                  <a:alpha val="12941"/>
                </a:srgbClr>
              </a:gs>
              <a:gs pos="6000">
                <a:srgbClr val="FFFFFF">
                  <a:alpha val="12941"/>
                </a:srgbClr>
              </a:gs>
              <a:gs pos="47000">
                <a:srgbClr val="FFFFFF">
                  <a:alpha val="16862"/>
                </a:srgbClr>
              </a:gs>
              <a:gs pos="100000">
                <a:srgbClr val="FFFFFF">
                  <a:alpha val="2745"/>
                </a:srgbClr>
              </a:gs>
            </a:gsLst>
            <a:path path="circle">
              <a:fillToRect l="100000" t="100000"/>
            </a:path>
            <a:tileRect r="-100000" b="-100000"/>
          </a:gradFill>
          <a:ln>
            <a:noFill/>
          </a:ln>
          <a:effectLst>
            <a:outerShdw algn="t" blurRad="63500" dir="5400000" dist="38100" rotWithShape="0" sx="1000" sy="1000">
              <a:srgbClr val="000000">
                <a:alpha val="0"/>
              </a:srgbClr>
            </a:outerShdw>
          </a:effectLst>
        </p:spPr>
        <p:txBody>
          <a:bodyPr anchor="ctr" anchorCtr="0" bIns="45700" lIns="91425" rIns="91425" spcFirstLastPara="1" tIns="45700" wrap="square">
            <a:noAutofit/>
          </a:bodyPr>
          <a:p>
            <a:pPr algn="ctr" indent="0" lvl="0" marL="0" marR="0" rtl="0">
              <a:lnSpc>
                <a:spcPct val="100000"/>
              </a:lnSpc>
              <a:spcBef>
                <a:spcPts val="0"/>
              </a:spcBef>
              <a:spcAft>
                <a:spcPts val="0"/>
              </a:spcAft>
              <a:buClr>
                <a:schemeClr val="lt1"/>
              </a:buClr>
              <a:buSzPts val="1800"/>
              <a:buFont typeface="Quattrocento Sans"/>
              <a:buNone/>
            </a:pPr>
            <a:endParaRPr b="0" cap="none" sz="1800" i="0" strike="noStrike" u="none">
              <a:solidFill>
                <a:srgbClr val="FFFFFF"/>
              </a:solidFill>
              <a:latin typeface="Calibri"/>
              <a:ea typeface="Calibri"/>
              <a:cs typeface="Calibri"/>
              <a:sym typeface="Calibri"/>
            </a:endParaRPr>
          </a:p>
        </p:txBody>
      </p:sp>
      <p:sp>
        <p:nvSpPr>
          <p:cNvPr id="1048756" name="Google Shape;50;p18"/>
          <p:cNvSpPr txBox="1">
            <a:spLocks noGrp="1"/>
          </p:cNvSpPr>
          <p:nvPr>
            <p:ph type="ctrTitle"/>
          </p:nvPr>
        </p:nvSpPr>
        <p:spPr>
          <a:xfrm>
            <a:off x="2228088" y="2157984"/>
            <a:ext cx="7735824" cy="1069848"/>
          </a:xfrm>
          <a:prstGeom prst="rect"/>
          <a:noFill/>
          <a:ln>
            <a:noFill/>
          </a:ln>
        </p:spPr>
        <p:txBody>
          <a:bodyPr anchor="b" anchorCtr="0" bIns="45700" lIns="91425" rIns="91425" spcFirstLastPara="1" tIns="45700" wrap="square">
            <a:noAutofit/>
          </a:bodyPr>
          <a:lstStyle>
            <a:lvl1pPr algn="ctr" lvl="0">
              <a:lnSpc>
                <a:spcPct val="90000"/>
              </a:lnSpc>
              <a:spcBef>
                <a:spcPts val="0"/>
              </a:spcBef>
              <a:spcAft>
                <a:spcPts val="0"/>
              </a:spcAft>
              <a:buClr>
                <a:schemeClr val="lt1"/>
              </a:buClr>
              <a:buSzPts val="4000"/>
              <a:buFont typeface="Twentieth Century"/>
              <a:buNone/>
              <a:defRPr sz="4000"/>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757" name="Google Shape;51;p18"/>
          <p:cNvSpPr txBox="1">
            <a:spLocks noGrp="1"/>
          </p:cNvSpPr>
          <p:nvPr>
            <p:ph type="subTitle" idx="1"/>
          </p:nvPr>
        </p:nvSpPr>
        <p:spPr>
          <a:xfrm>
            <a:off x="2228088" y="3685032"/>
            <a:ext cx="7735824" cy="1133856"/>
          </a:xfrm>
          <a:prstGeom prst="rect"/>
          <a:noFill/>
          <a:ln>
            <a:noFill/>
          </a:ln>
        </p:spPr>
        <p:txBody>
          <a:bodyPr anchor="t" anchorCtr="0" bIns="45700" lIns="91425" rIns="91425" spcFirstLastPara="1" tIns="45700" wrap="square">
            <a:noAutofit/>
          </a:bodyPr>
          <a:lstStyle>
            <a:lvl1pPr algn="ctr" lvl="0">
              <a:lnSpc>
                <a:spcPct val="100000"/>
              </a:lnSpc>
              <a:spcBef>
                <a:spcPts val="1000"/>
              </a:spcBef>
              <a:spcAft>
                <a:spcPts val="0"/>
              </a:spcAft>
              <a:buSzPts val="1800"/>
              <a:buNone/>
              <a:defRPr sz="1800"/>
            </a:lvl1pPr>
            <a:lvl2pPr algn="ctr" lvl="1">
              <a:lnSpc>
                <a:spcPct val="90000"/>
              </a:lnSpc>
              <a:spcBef>
                <a:spcPts val="500"/>
              </a:spcBef>
              <a:spcAft>
                <a:spcPts val="0"/>
              </a:spcAft>
              <a:buSzPts val="2000"/>
              <a:buNone/>
              <a:defRPr sz="2000"/>
            </a:lvl2pPr>
            <a:lvl3pPr algn="ctr" lvl="2">
              <a:lnSpc>
                <a:spcPct val="90000"/>
              </a:lnSpc>
              <a:spcBef>
                <a:spcPts val="500"/>
              </a:spcBef>
              <a:spcAft>
                <a:spcPts val="0"/>
              </a:spcAft>
              <a:buSzPts val="1800"/>
              <a:buNone/>
              <a:defRPr sz="1800"/>
            </a:lvl3pPr>
            <a:lvl4pPr algn="ctr" lvl="3">
              <a:lnSpc>
                <a:spcPct val="90000"/>
              </a:lnSpc>
              <a:spcBef>
                <a:spcPts val="500"/>
              </a:spcBef>
              <a:spcAft>
                <a:spcPts val="0"/>
              </a:spcAft>
              <a:buSzPts val="1600"/>
              <a:buNone/>
              <a:defRPr sz="1600"/>
            </a:lvl4pPr>
            <a:lvl5pPr algn="ctr" lvl="4">
              <a:lnSpc>
                <a:spcPct val="90000"/>
              </a:lnSpc>
              <a:spcBef>
                <a:spcPts val="500"/>
              </a:spcBef>
              <a:spcAft>
                <a:spcPts val="0"/>
              </a:spcAft>
              <a:buSzPts val="1600"/>
              <a:buNone/>
              <a:defRPr sz="1600"/>
            </a:lvl5pPr>
            <a:lvl6pPr algn="ctr" lvl="5">
              <a:lnSpc>
                <a:spcPct val="90000"/>
              </a:lnSpc>
              <a:spcBef>
                <a:spcPts val="500"/>
              </a:spcBef>
              <a:spcAft>
                <a:spcPts val="0"/>
              </a:spcAft>
              <a:buClr>
                <a:schemeClr val="dk1"/>
              </a:buClr>
              <a:buSzPts val="1600"/>
              <a:buNone/>
              <a:defRPr sz="1600"/>
            </a:lvl6pPr>
            <a:lvl7pPr algn="ctr" lvl="6">
              <a:lnSpc>
                <a:spcPct val="90000"/>
              </a:lnSpc>
              <a:spcBef>
                <a:spcPts val="500"/>
              </a:spcBef>
              <a:spcAft>
                <a:spcPts val="0"/>
              </a:spcAft>
              <a:buClr>
                <a:schemeClr val="dk1"/>
              </a:buClr>
              <a:buSzPts val="1600"/>
              <a:buNone/>
              <a:defRPr sz="1600"/>
            </a:lvl7pPr>
            <a:lvl8pPr algn="ctr" lvl="7">
              <a:lnSpc>
                <a:spcPct val="90000"/>
              </a:lnSpc>
              <a:spcBef>
                <a:spcPts val="500"/>
              </a:spcBef>
              <a:spcAft>
                <a:spcPts val="0"/>
              </a:spcAft>
              <a:buClr>
                <a:schemeClr val="dk1"/>
              </a:buClr>
              <a:buSzPts val="1600"/>
              <a:buNone/>
              <a:defRPr sz="1600"/>
            </a:lvl8pPr>
            <a:lvl9pPr algn="ctr" lvl="8">
              <a:lnSpc>
                <a:spcPct val="90000"/>
              </a:lnSpc>
              <a:spcBef>
                <a:spcPts val="500"/>
              </a:spcBef>
              <a:spcAft>
                <a:spcPts val="0"/>
              </a:spcAft>
              <a:buClr>
                <a:schemeClr val="dk1"/>
              </a:buClr>
              <a:buSzPts val="1600"/>
              <a:buNone/>
              <a:defRPr sz="1600"/>
            </a:lvl9pPr>
          </a:lstStyle>
          <a:p/>
        </p:txBody>
      </p:sp>
      <p:sp>
        <p:nvSpPr>
          <p:cNvPr id="1048758" name="Google Shape;52;p18"/>
          <p:cNvSpPr/>
          <p:nvPr/>
        </p:nvSpPr>
        <p:spPr>
          <a:xfrm>
            <a:off x="0" y="5255333"/>
            <a:ext cx="2769194" cy="1602667"/>
          </a:xfrm>
          <a:custGeom>
            <a:avLst/>
            <a:ahLst/>
            <a:rect l="l" t="t" r="r" b="b"/>
            <a:pathLst>
              <a:path w="2769194" h="1602667" extrusionOk="0">
                <a:moveTo>
                  <a:pt x="0" y="0"/>
                </a:moveTo>
                <a:lnTo>
                  <a:pt x="93250" y="101565"/>
                </a:lnTo>
                <a:cubicBezTo>
                  <a:pt x="702540" y="735306"/>
                  <a:pt x="1672588" y="1259605"/>
                  <a:pt x="2646213" y="1567071"/>
                </a:cubicBezTo>
                <a:lnTo>
                  <a:pt x="2769194" y="1602667"/>
                </a:lnTo>
                <a:lnTo>
                  <a:pt x="0" y="1602667"/>
                </a:lnTo>
                <a:lnTo>
                  <a:pt x="0" y="807120"/>
                </a:lnTo>
                <a:close/>
              </a:path>
            </a:pathLst>
          </a:custGeom>
          <a:gradFill>
            <a:gsLst>
              <a:gs pos="0">
                <a:srgbClr val="ABC3F0">
                  <a:alpha val="44705"/>
                </a:srgbClr>
              </a:gs>
              <a:gs pos="60000">
                <a:srgbClr val="ABC3F0">
                  <a:alpha val="44705"/>
                </a:srgbClr>
              </a:gs>
              <a:gs pos="99000">
                <a:srgbClr val="AAA5F9">
                  <a:alpha val="66666"/>
                </a:srgbClr>
              </a:gs>
              <a:gs pos="100000">
                <a:srgbClr val="AAA5F9">
                  <a:alpha val="66666"/>
                </a:srgbClr>
              </a:gs>
            </a:gsLst>
            <a:path path="circle">
              <a:fillToRect l="50000" t="50000" r="50000" b="50000"/>
            </a:path>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dk1"/>
              </a:solidFill>
              <a:latin typeface="Quattrocento Sans"/>
              <a:ea typeface="Quattrocento Sans"/>
              <a:cs typeface="Quattrocento Sans"/>
              <a:sym typeface="Quattrocento Sans"/>
            </a:endParaRPr>
          </a:p>
        </p:txBody>
      </p:sp>
      <p:cxnSp>
        <p:nvCxnSpPr>
          <p:cNvPr id="3145736" name="Google Shape;53;p18"/>
          <p:cNvCxnSpPr>
            <a:cxnSpLocks/>
          </p:cNvCxnSpPr>
          <p:nvPr/>
        </p:nvCxnSpPr>
        <p:spPr>
          <a:xfrm>
            <a:off x="6115287" y="2597113"/>
            <a:ext cx="0" cy="1655180"/>
          </a:xfrm>
          <a:prstGeom prst="straightConnector1"/>
          <a:noFill/>
          <a:ln w="9525" cap="flat" cmpd="sng">
            <a:solidFill>
              <a:schemeClr val="dk2"/>
            </a:solidFill>
            <a:prstDash val="solid"/>
            <a:miter lim="800000"/>
            <a:headEnd type="none" w="sm" len="sm"/>
            <a:tailEnd type="none" w="sm" len="sm"/>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Chart or Table">
  <p:cSld name="Title and Chart or Table">
    <p:spTree>
      <p:nvGrpSpPr>
        <p:cNvPr id="74" name="Shape 54"/>
        <p:cNvGrpSpPr/>
        <p:nvPr/>
      </p:nvGrpSpPr>
      <p:grpSpPr>
        <a:xfrm>
          <a:off x="0" y="0"/>
          <a:ext cx="0" cy="0"/>
          <a:chOff x="0" y="0"/>
          <a:chExt cx="0" cy="0"/>
        </a:xfrm>
      </p:grpSpPr>
      <p:sp>
        <p:nvSpPr>
          <p:cNvPr id="1048661" name="Google Shape;55;p19"/>
          <p:cNvSpPr txBox="1">
            <a:spLocks noGrp="1"/>
          </p:cNvSpPr>
          <p:nvPr>
            <p:ph type="title"/>
          </p:nvPr>
        </p:nvSpPr>
        <p:spPr>
          <a:xfrm>
            <a:off x="850392" y="832104"/>
            <a:ext cx="10881360" cy="1069848"/>
          </a:xfrm>
          <a:prstGeom prst="rect"/>
          <a:noFill/>
          <a:ln>
            <a:noFill/>
          </a:ln>
        </p:spPr>
        <p:txBody>
          <a:bodyPr anchor="b" anchorCtr="0" bIns="45700" lIns="91425" rIns="91425" spcFirstLastPara="1" tIns="45700" wrap="square">
            <a:noAutofit/>
          </a:bodyPr>
          <a:lstStyle>
            <a:lvl1pPr algn="ctr" lvl="0">
              <a:lnSpc>
                <a:spcPct val="90000"/>
              </a:lnSpc>
              <a:spcBef>
                <a:spcPts val="0"/>
              </a:spcBef>
              <a:spcAft>
                <a:spcPts val="0"/>
              </a:spcAft>
              <a:buClr>
                <a:schemeClr val="lt1"/>
              </a:buClr>
              <a:buSzPts val="4000"/>
              <a:buFont typeface="Twentieth Century"/>
              <a:buNone/>
              <a:defRPr sz="4000"/>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662" name="Google Shape;56;p19"/>
          <p:cNvSpPr txBox="1">
            <a:spLocks noGrp="1"/>
          </p:cNvSpPr>
          <p:nvPr>
            <p:ph type="body" idx="1"/>
          </p:nvPr>
        </p:nvSpPr>
        <p:spPr>
          <a:xfrm>
            <a:off x="1014984" y="2212848"/>
            <a:ext cx="10332720" cy="3547872"/>
          </a:xfrm>
          <a:prstGeom prst="rect"/>
          <a:noFill/>
          <a:ln>
            <a:noFill/>
          </a:ln>
        </p:spPr>
        <p:txBody>
          <a:bodyPr anchor="t" anchorCtr="0" bIns="45700" lIns="91425" rIns="91425" spcFirstLastPara="1" tIns="45700" wrap="square">
            <a:noAutofit/>
          </a:bodyPr>
          <a:lstStyle>
            <a:lvl1pPr algn="l" indent="-342900" lvl="0" marL="457200">
              <a:lnSpc>
                <a:spcPct val="90000"/>
              </a:lnSpc>
              <a:spcBef>
                <a:spcPts val="1000"/>
              </a:spcBef>
              <a:spcAft>
                <a:spcPts val="0"/>
              </a:spcAft>
              <a:buSzPts val="1800"/>
              <a:buChar char="o"/>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63" name="Google Shape;57;p19"/>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endParaRPr lang="en-US"/>
          </a:p>
        </p:txBody>
      </p:sp>
      <p:sp>
        <p:nvSpPr>
          <p:cNvPr id="1048664" name="Google Shape;58;p19"/>
          <p:cNvSpPr txBox="1">
            <a:spLocks noGrp="1"/>
          </p:cNvSpPr>
          <p:nvPr>
            <p:ph type="ftr" idx="11"/>
          </p:nvPr>
        </p:nvSpPr>
        <p:spPr>
          <a:xfrm>
            <a:off x="466344" y="6190488"/>
            <a:ext cx="233172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showMasterSp="0">
  <p:cSld name="Quote">
    <p:spTree>
      <p:nvGrpSpPr>
        <p:cNvPr id="81" name="Shape 59"/>
        <p:cNvGrpSpPr/>
        <p:nvPr/>
      </p:nvGrpSpPr>
      <p:grpSpPr>
        <a:xfrm>
          <a:off x="0" y="0"/>
          <a:ext cx="0" cy="0"/>
          <a:chOff x="0" y="0"/>
          <a:chExt cx="0" cy="0"/>
        </a:xfrm>
      </p:grpSpPr>
      <p:sp>
        <p:nvSpPr>
          <p:cNvPr id="1048764" name="Google Shape;60;p20"/>
          <p:cNvSpPr/>
          <p:nvPr/>
        </p:nvSpPr>
        <p:spPr>
          <a:xfrm rot="10800000">
            <a:off x="5393054" y="5650992"/>
            <a:ext cx="6821472" cy="1207007"/>
          </a:xfrm>
          <a:custGeom>
            <a:avLst/>
            <a:ahLst/>
            <a:rect l="l" t="t" r="r" b="b"/>
            <a:pathLst>
              <a:path w="4758726" h="842020" extrusionOk="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rgbClr val="64DFED">
                  <a:alpha val="42745"/>
                </a:srgbClr>
              </a:gs>
              <a:gs pos="100000">
                <a:srgbClr val="F6A6F4">
                  <a:alpha val="52941"/>
                </a:srgbClr>
              </a:gs>
            </a:gsLst>
            <a:lin ang="13200000" scaled="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65" name="Google Shape;61;p20"/>
          <p:cNvSpPr/>
          <p:nvPr/>
        </p:nvSpPr>
        <p:spPr>
          <a:xfrm flipH="1">
            <a:off x="-2" y="0"/>
            <a:ext cx="11262111" cy="2139696"/>
          </a:xfrm>
          <a:custGeom>
            <a:avLst/>
            <a:ahLst/>
            <a:rect l="l" t="t" r="r" b="b"/>
            <a:pathLst>
              <a:path w="9676770" h="1838496" extrusionOk="0">
                <a:moveTo>
                  <a:pt x="3062591" y="1838437"/>
                </a:moveTo>
                <a:cubicBezTo>
                  <a:pt x="1270312" y="1847662"/>
                  <a:pt x="141962" y="776331"/>
                  <a:pt x="10485" y="104484"/>
                </a:cubicBezTo>
                <a:lnTo>
                  <a:pt x="0" y="0"/>
                </a:lnTo>
                <a:lnTo>
                  <a:pt x="9676770" y="0"/>
                </a:lnTo>
                <a:lnTo>
                  <a:pt x="9676770" y="396354"/>
                </a:lnTo>
                <a:lnTo>
                  <a:pt x="9495267" y="334664"/>
                </a:lnTo>
                <a:cubicBezTo>
                  <a:pt x="9021588" y="187614"/>
                  <a:pt x="8472423" y="88973"/>
                  <a:pt x="7835850" y="99619"/>
                </a:cubicBezTo>
                <a:cubicBezTo>
                  <a:pt x="5798818" y="133686"/>
                  <a:pt x="4974355" y="1828598"/>
                  <a:pt x="3062591" y="1838437"/>
                </a:cubicBezTo>
                <a:close/>
              </a:path>
            </a:pathLst>
          </a:custGeom>
          <a:gradFill>
            <a:gsLst>
              <a:gs pos="0">
                <a:srgbClr val="0F2857">
                  <a:alpha val="49803"/>
                </a:srgbClr>
              </a:gs>
              <a:gs pos="43000">
                <a:srgbClr val="0F2857">
                  <a:alpha val="49803"/>
                </a:srgbClr>
              </a:gs>
              <a:gs pos="73000">
                <a:srgbClr val="92CDF0">
                  <a:alpha val="11372"/>
                </a:srgbClr>
              </a:gs>
              <a:gs pos="100000">
                <a:srgbClr val="92CDF0">
                  <a:alpha val="11372"/>
                </a:srgbClr>
              </a:gs>
            </a:gsLst>
            <a:path path="circle">
              <a:fillToRect l="100000" t="100000"/>
            </a:path>
            <a:tileRect r="-100000" b="-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66" name="Google Shape;62;p20"/>
          <p:cNvSpPr/>
          <p:nvPr/>
        </p:nvSpPr>
        <p:spPr>
          <a:xfrm>
            <a:off x="-24334" y="0"/>
            <a:ext cx="12218982" cy="6860673"/>
          </a:xfrm>
          <a:custGeom>
            <a:avLst/>
            <a:ahLst/>
            <a:rect l="l" t="t" r="r" b="b"/>
            <a:pathLst>
              <a:path w="12218982" h="6860673" extrusionOk="0">
                <a:moveTo>
                  <a:pt x="4456" y="0"/>
                </a:moveTo>
                <a:lnTo>
                  <a:pt x="3150735" y="0"/>
                </a:lnTo>
                <a:lnTo>
                  <a:pt x="3150734" y="1"/>
                </a:lnTo>
                <a:lnTo>
                  <a:pt x="3275209" y="1"/>
                </a:lnTo>
                <a:lnTo>
                  <a:pt x="3275209" y="0"/>
                </a:lnTo>
                <a:lnTo>
                  <a:pt x="12218982" y="0"/>
                </a:lnTo>
                <a:lnTo>
                  <a:pt x="12218982" y="1983013"/>
                </a:lnTo>
                <a:lnTo>
                  <a:pt x="12062259" y="2024385"/>
                </a:lnTo>
                <a:cubicBezTo>
                  <a:pt x="11728036" y="2099441"/>
                  <a:pt x="11364094" y="2141640"/>
                  <a:pt x="10972986" y="2139627"/>
                </a:cubicBezTo>
                <a:cubicBezTo>
                  <a:pt x="8748018" y="2128176"/>
                  <a:pt x="7788484" y="155587"/>
                  <a:pt x="5417726" y="115939"/>
                </a:cubicBezTo>
                <a:cubicBezTo>
                  <a:pt x="4862080" y="106647"/>
                  <a:pt x="4363654" y="168899"/>
                  <a:pt x="3916598" y="272807"/>
                </a:cubicBezTo>
                <a:lnTo>
                  <a:pt x="3863345" y="286233"/>
                </a:lnTo>
                <a:lnTo>
                  <a:pt x="3729781" y="323286"/>
                </a:lnTo>
                <a:cubicBezTo>
                  <a:pt x="3036967" y="532141"/>
                  <a:pt x="2352843" y="836886"/>
                  <a:pt x="1717096" y="1451719"/>
                </a:cubicBezTo>
                <a:cubicBezTo>
                  <a:pt x="1293264" y="1861607"/>
                  <a:pt x="966036" y="2282242"/>
                  <a:pt x="708597" y="2695590"/>
                </a:cubicBezTo>
                <a:cubicBezTo>
                  <a:pt x="593502" y="2938109"/>
                  <a:pt x="544310" y="3015870"/>
                  <a:pt x="486880" y="3274865"/>
                </a:cubicBezTo>
                <a:cubicBezTo>
                  <a:pt x="434927" y="3498394"/>
                  <a:pt x="385149" y="3635910"/>
                  <a:pt x="365997" y="3984708"/>
                </a:cubicBezTo>
                <a:lnTo>
                  <a:pt x="341340" y="4301231"/>
                </a:lnTo>
                <a:lnTo>
                  <a:pt x="341340" y="5007890"/>
                </a:lnTo>
                <a:cubicBezTo>
                  <a:pt x="341985" y="5021099"/>
                  <a:pt x="342631" y="5034307"/>
                  <a:pt x="343276" y="5047516"/>
                </a:cubicBezTo>
                <a:cubicBezTo>
                  <a:pt x="393784" y="5666740"/>
                  <a:pt x="577442" y="6188267"/>
                  <a:pt x="814636" y="6666819"/>
                </a:cubicBezTo>
                <a:lnTo>
                  <a:pt x="915601" y="6858000"/>
                </a:lnTo>
                <a:lnTo>
                  <a:pt x="341340" y="6858000"/>
                </a:lnTo>
                <a:lnTo>
                  <a:pt x="341340" y="6860673"/>
                </a:lnTo>
                <a:lnTo>
                  <a:pt x="4456" y="6860673"/>
                </a:lnTo>
                <a:lnTo>
                  <a:pt x="4456" y="2794000"/>
                </a:lnTo>
                <a:lnTo>
                  <a:pt x="0" y="2794000"/>
                </a:lnTo>
                <a:lnTo>
                  <a:pt x="0" y="2022550"/>
                </a:lnTo>
                <a:lnTo>
                  <a:pt x="4456" y="2022550"/>
                </a:lnTo>
                <a:lnTo>
                  <a:pt x="4456" y="1646989"/>
                </a:lnTo>
                <a:lnTo>
                  <a:pt x="4456" y="0"/>
                </a:lnTo>
                <a:close/>
              </a:path>
            </a:pathLst>
          </a:custGeom>
          <a:gradFill>
            <a:gsLst>
              <a:gs pos="0">
                <a:srgbClr val="0F2857">
                  <a:alpha val="60000"/>
                </a:srgbClr>
              </a:gs>
              <a:gs pos="77000">
                <a:srgbClr val="0F2857">
                  <a:alpha val="29411"/>
                </a:srgbClr>
              </a:gs>
              <a:gs pos="100000">
                <a:srgbClr val="0F2857">
                  <a:alpha val="29411"/>
                </a:srgbClr>
              </a:gs>
            </a:gsLst>
            <a:path path="circle">
              <a:fillToRect t="100000" r="100000"/>
            </a:path>
            <a:tileRect l="-100000" b="-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67" name="Google Shape;63;p20"/>
          <p:cNvSpPr/>
          <p:nvPr/>
        </p:nvSpPr>
        <p:spPr>
          <a:xfrm rot="10800000" flipH="1">
            <a:off x="204060" y="5377862"/>
            <a:ext cx="7471211" cy="1480138"/>
          </a:xfrm>
          <a:custGeom>
            <a:avLst/>
            <a:ahLst/>
            <a:rect l="l" t="t" r="r" b="b"/>
            <a:pathLst>
              <a:path w="3946673" h="781884" extrusionOk="0">
                <a:moveTo>
                  <a:pt x="1910385" y="781847"/>
                </a:moveTo>
                <a:cubicBezTo>
                  <a:pt x="2719463" y="777993"/>
                  <a:pt x="3240943" y="361686"/>
                  <a:pt x="3855031" y="44786"/>
                </a:cubicBezTo>
                <a:lnTo>
                  <a:pt x="3946673" y="0"/>
                </a:lnTo>
                <a:lnTo>
                  <a:pt x="0" y="0"/>
                </a:lnTo>
                <a:lnTo>
                  <a:pt x="54644" y="67939"/>
                </a:lnTo>
                <a:cubicBezTo>
                  <a:pt x="372182" y="426203"/>
                  <a:pt x="1020399" y="786086"/>
                  <a:pt x="1910385" y="781847"/>
                </a:cubicBezTo>
                <a:close/>
              </a:path>
            </a:pathLst>
          </a:custGeom>
          <a:gradFill>
            <a:gsLst>
              <a:gs pos="0">
                <a:srgbClr val="F6A6F4">
                  <a:alpha val="13725"/>
                </a:srgbClr>
              </a:gs>
              <a:gs pos="33000">
                <a:srgbClr val="F6A6F4">
                  <a:alpha val="13725"/>
                </a:srgbClr>
              </a:gs>
              <a:gs pos="66000">
                <a:srgbClr val="64DFED">
                  <a:alpha val="7843"/>
                </a:srgbClr>
              </a:gs>
              <a:gs pos="100000">
                <a:srgbClr val="64DFED">
                  <a:alpha val="7843"/>
                </a:srgbClr>
              </a:gs>
            </a:gsLst>
            <a:lin ang="13200000" scaled="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68" name="Google Shape;64;p20"/>
          <p:cNvSpPr/>
          <p:nvPr/>
        </p:nvSpPr>
        <p:spPr>
          <a:xfrm rot="10800000">
            <a:off x="-30287" y="4822578"/>
            <a:ext cx="12230888" cy="2040391"/>
          </a:xfrm>
          <a:custGeom>
            <a:avLst/>
            <a:ahLst/>
            <a:rect l="l" t="t" r="r" b="b"/>
            <a:pathLst>
              <a:path w="12230888" h="2040391" extrusionOk="0">
                <a:moveTo>
                  <a:pt x="1751979" y="2040336"/>
                </a:moveTo>
                <a:cubicBezTo>
                  <a:pt x="1075843" y="2043817"/>
                  <a:pt x="499894" y="1884241"/>
                  <a:pt x="44227" y="1650944"/>
                </a:cubicBezTo>
                <a:lnTo>
                  <a:pt x="0" y="1626084"/>
                </a:lnTo>
                <a:lnTo>
                  <a:pt x="0" y="0"/>
                </a:lnTo>
                <a:lnTo>
                  <a:pt x="12230888" y="0"/>
                </a:lnTo>
                <a:lnTo>
                  <a:pt x="12230888" y="1945571"/>
                </a:lnTo>
                <a:lnTo>
                  <a:pt x="12158569" y="1963333"/>
                </a:lnTo>
                <a:cubicBezTo>
                  <a:pt x="11983060" y="1998243"/>
                  <a:pt x="11798121" y="2018269"/>
                  <a:pt x="11600914" y="2019284"/>
                </a:cubicBezTo>
                <a:cubicBezTo>
                  <a:pt x="10924778" y="2022765"/>
                  <a:pt x="10348830" y="1863190"/>
                  <a:pt x="9893162" y="1629893"/>
                </a:cubicBezTo>
                <a:lnTo>
                  <a:pt x="9779649" y="1560235"/>
                </a:lnTo>
                <a:lnTo>
                  <a:pt x="9734876" y="1542756"/>
                </a:lnTo>
                <a:cubicBezTo>
                  <a:pt x="9114026" y="1267812"/>
                  <a:pt x="8054852" y="370292"/>
                  <a:pt x="6253752" y="400415"/>
                </a:cubicBezTo>
                <a:cubicBezTo>
                  <a:pt x="4332581" y="432545"/>
                  <a:pt x="3555009" y="2031056"/>
                  <a:pt x="1751979" y="2040336"/>
                </a:cubicBezTo>
                <a:close/>
              </a:path>
            </a:pathLst>
          </a:custGeom>
          <a:gradFill>
            <a:gsLst>
              <a:gs pos="0">
                <a:srgbClr val="F6A6F4">
                  <a:alpha val="23529"/>
                </a:srgbClr>
              </a:gs>
              <a:gs pos="85000">
                <a:srgbClr val="170CC2">
                  <a:alpha val="41960"/>
                </a:srgbClr>
              </a:gs>
              <a:gs pos="100000">
                <a:srgbClr val="170CC2">
                  <a:alpha val="41960"/>
                </a:srgbClr>
              </a:gs>
            </a:gsLst>
            <a:lin ang="10800000" scaled="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69" name="Google Shape;65;p20"/>
          <p:cNvSpPr/>
          <p:nvPr/>
        </p:nvSpPr>
        <p:spPr>
          <a:xfrm>
            <a:off x="0" y="0"/>
            <a:ext cx="12192000" cy="2035422"/>
          </a:xfrm>
          <a:custGeom>
            <a:avLst/>
            <a:ahLst/>
            <a:rect l="l" t="t" r="r" b="b"/>
            <a:pathLst>
              <a:path w="12192000" h="2035422" extrusionOk="0">
                <a:moveTo>
                  <a:pt x="0" y="0"/>
                </a:moveTo>
                <a:lnTo>
                  <a:pt x="12192000" y="0"/>
                </a:lnTo>
                <a:lnTo>
                  <a:pt x="12192000" y="1759689"/>
                </a:lnTo>
                <a:lnTo>
                  <a:pt x="12103306" y="1729773"/>
                </a:lnTo>
                <a:cubicBezTo>
                  <a:pt x="11946501" y="1671612"/>
                  <a:pt x="11798476" y="1606133"/>
                  <a:pt x="11659615" y="1535038"/>
                </a:cubicBezTo>
                <a:lnTo>
                  <a:pt x="11521247" y="1450127"/>
                </a:lnTo>
                <a:lnTo>
                  <a:pt x="11466670" y="1428821"/>
                </a:lnTo>
                <a:cubicBezTo>
                  <a:pt x="10709874" y="1093673"/>
                  <a:pt x="9418777" y="-373"/>
                  <a:pt x="7223297" y="36346"/>
                </a:cubicBezTo>
                <a:cubicBezTo>
                  <a:pt x="4881454" y="75511"/>
                  <a:pt x="3933620" y="2024042"/>
                  <a:pt x="1735787" y="2035354"/>
                </a:cubicBezTo>
                <a:cubicBezTo>
                  <a:pt x="1117647" y="2038536"/>
                  <a:pt x="568201" y="1929916"/>
                  <a:pt x="97785" y="1755433"/>
                </a:cubicBezTo>
                <a:lnTo>
                  <a:pt x="0" y="1715854"/>
                </a:lnTo>
                <a:lnTo>
                  <a:pt x="0" y="0"/>
                </a:lnTo>
                <a:close/>
              </a:path>
            </a:pathLst>
          </a:custGeom>
          <a:gradFill>
            <a:gsLst>
              <a:gs pos="0">
                <a:srgbClr val="0F2857"/>
              </a:gs>
              <a:gs pos="31000">
                <a:srgbClr val="F6A6F4">
                  <a:alpha val="69019"/>
                </a:srgbClr>
              </a:gs>
              <a:gs pos="73000">
                <a:srgbClr val="170CC2">
                  <a:alpha val="41960"/>
                </a:srgbClr>
              </a:gs>
              <a:gs pos="99000">
                <a:srgbClr val="0F2857"/>
              </a:gs>
              <a:gs pos="100000">
                <a:srgbClr val="0F2857"/>
              </a:gs>
            </a:gsLst>
            <a:lin ang="10800000" scaled="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70" name="Google Shape;66;p20"/>
          <p:cNvSpPr/>
          <p:nvPr/>
        </p:nvSpPr>
        <p:spPr>
          <a:xfrm flipH="1">
            <a:off x="-2" y="0"/>
            <a:ext cx="11262111" cy="2139696"/>
          </a:xfrm>
          <a:custGeom>
            <a:avLst/>
            <a:ahLst/>
            <a:rect l="l" t="t" r="r" b="b"/>
            <a:pathLst>
              <a:path w="9676770" h="1838496" extrusionOk="0">
                <a:moveTo>
                  <a:pt x="3062591" y="1838437"/>
                </a:moveTo>
                <a:cubicBezTo>
                  <a:pt x="1270312" y="1847662"/>
                  <a:pt x="141962" y="776331"/>
                  <a:pt x="10485" y="104484"/>
                </a:cubicBezTo>
                <a:lnTo>
                  <a:pt x="0" y="0"/>
                </a:lnTo>
                <a:lnTo>
                  <a:pt x="9676770" y="0"/>
                </a:lnTo>
                <a:lnTo>
                  <a:pt x="9676770" y="396354"/>
                </a:lnTo>
                <a:lnTo>
                  <a:pt x="9495267" y="334664"/>
                </a:lnTo>
                <a:cubicBezTo>
                  <a:pt x="9021588" y="187614"/>
                  <a:pt x="8472423" y="88973"/>
                  <a:pt x="7835850" y="99619"/>
                </a:cubicBezTo>
                <a:cubicBezTo>
                  <a:pt x="5798818" y="133686"/>
                  <a:pt x="4974355" y="1828598"/>
                  <a:pt x="3062591" y="1838437"/>
                </a:cubicBezTo>
                <a:close/>
              </a:path>
            </a:pathLst>
          </a:custGeom>
          <a:gradFill>
            <a:gsLst>
              <a:gs pos="0">
                <a:srgbClr val="0F2857">
                  <a:alpha val="49803"/>
                </a:srgbClr>
              </a:gs>
              <a:gs pos="43000">
                <a:srgbClr val="0F2857">
                  <a:alpha val="49803"/>
                </a:srgbClr>
              </a:gs>
              <a:gs pos="73000">
                <a:srgbClr val="92CDF0">
                  <a:alpha val="11372"/>
                </a:srgbClr>
              </a:gs>
              <a:gs pos="100000">
                <a:srgbClr val="92CDF0">
                  <a:alpha val="11372"/>
                </a:srgbClr>
              </a:gs>
            </a:gsLst>
            <a:path path="circle">
              <a:fillToRect l="100000" t="100000"/>
            </a:path>
            <a:tileRect r="-100000" b="-10000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71" name="Google Shape;67;p20"/>
          <p:cNvSpPr/>
          <p:nvPr/>
        </p:nvSpPr>
        <p:spPr>
          <a:xfrm>
            <a:off x="0" y="7399"/>
            <a:ext cx="4758726" cy="842020"/>
          </a:xfrm>
          <a:custGeom>
            <a:avLst/>
            <a:ahLst/>
            <a:rect l="l" t="t" r="r" b="b"/>
            <a:pathLst>
              <a:path w="4758726" h="842020" extrusionOk="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rgbClr val="64DFED">
                  <a:alpha val="42745"/>
                </a:srgbClr>
              </a:gs>
              <a:gs pos="100000">
                <a:srgbClr val="F6A6F4">
                  <a:alpha val="52941"/>
                </a:srgbClr>
              </a:gs>
            </a:gsLst>
            <a:lin ang="13200000" scaled="0"/>
          </a:gra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72" name="Google Shape;68;p20"/>
          <p:cNvSpPr txBox="1">
            <a:spLocks noGrp="1"/>
          </p:cNvSpPr>
          <p:nvPr>
            <p:ph type="ctrTitle"/>
          </p:nvPr>
        </p:nvSpPr>
        <p:spPr>
          <a:xfrm>
            <a:off x="2286000" y="2752344"/>
            <a:ext cx="7763256" cy="1600200"/>
          </a:xfrm>
          <a:prstGeom prst="rect"/>
          <a:noFill/>
          <a:ln>
            <a:noFill/>
          </a:ln>
        </p:spPr>
        <p:txBody>
          <a:bodyPr anchor="t" anchorCtr="0" bIns="45700" lIns="91425" rIns="91425" spcFirstLastPara="1" tIns="45700" wrap="square">
            <a:noAutofit/>
          </a:bodyPr>
          <a:lstStyle>
            <a:lvl1pPr algn="ctr" lvl="0">
              <a:lnSpc>
                <a:spcPct val="100000"/>
              </a:lnSpc>
              <a:spcBef>
                <a:spcPts val="0"/>
              </a:spcBef>
              <a:spcAft>
                <a:spcPts val="0"/>
              </a:spcAft>
              <a:buClr>
                <a:schemeClr val="lt1"/>
              </a:buClr>
              <a:buSzPts val="4000"/>
              <a:buFont typeface="Twentieth Century"/>
              <a:buNone/>
              <a:defRPr sz="4000"/>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773" name="Google Shape;69;p20"/>
          <p:cNvSpPr txBox="1">
            <a:spLocks noGrp="1"/>
          </p:cNvSpPr>
          <p:nvPr>
            <p:ph type="subTitle" idx="1"/>
          </p:nvPr>
        </p:nvSpPr>
        <p:spPr>
          <a:xfrm>
            <a:off x="7132320" y="4233672"/>
            <a:ext cx="2843784" cy="448056"/>
          </a:xfrm>
          <a:prstGeom prst="rect"/>
          <a:noFill/>
          <a:ln>
            <a:noFill/>
          </a:ln>
        </p:spPr>
        <p:txBody>
          <a:bodyPr anchor="t" anchorCtr="0" bIns="45700" lIns="91425" rIns="91425" spcFirstLastPara="1" tIns="45700" wrap="square">
            <a:noAutofit/>
          </a:bodyPr>
          <a:lstStyle>
            <a:lvl1pPr algn="r" lvl="0">
              <a:lnSpc>
                <a:spcPct val="90000"/>
              </a:lnSpc>
              <a:spcBef>
                <a:spcPts val="1000"/>
              </a:spcBef>
              <a:spcAft>
                <a:spcPts val="0"/>
              </a:spcAft>
              <a:buSzPts val="2000"/>
              <a:buNone/>
              <a:defRPr sz="2000"/>
            </a:lvl1pPr>
            <a:lvl2pPr algn="ctr" lvl="1">
              <a:lnSpc>
                <a:spcPct val="90000"/>
              </a:lnSpc>
              <a:spcBef>
                <a:spcPts val="500"/>
              </a:spcBef>
              <a:spcAft>
                <a:spcPts val="0"/>
              </a:spcAft>
              <a:buSzPts val="2000"/>
              <a:buNone/>
              <a:defRPr sz="2000"/>
            </a:lvl2pPr>
            <a:lvl3pPr algn="ctr" lvl="2">
              <a:lnSpc>
                <a:spcPct val="90000"/>
              </a:lnSpc>
              <a:spcBef>
                <a:spcPts val="500"/>
              </a:spcBef>
              <a:spcAft>
                <a:spcPts val="0"/>
              </a:spcAft>
              <a:buSzPts val="1800"/>
              <a:buNone/>
              <a:defRPr sz="1800"/>
            </a:lvl3pPr>
            <a:lvl4pPr algn="ctr" lvl="3">
              <a:lnSpc>
                <a:spcPct val="90000"/>
              </a:lnSpc>
              <a:spcBef>
                <a:spcPts val="500"/>
              </a:spcBef>
              <a:spcAft>
                <a:spcPts val="0"/>
              </a:spcAft>
              <a:buSzPts val="1600"/>
              <a:buNone/>
              <a:defRPr sz="1600"/>
            </a:lvl4pPr>
            <a:lvl5pPr algn="ctr" lvl="4">
              <a:lnSpc>
                <a:spcPct val="90000"/>
              </a:lnSpc>
              <a:spcBef>
                <a:spcPts val="500"/>
              </a:spcBef>
              <a:spcAft>
                <a:spcPts val="0"/>
              </a:spcAft>
              <a:buSzPts val="1600"/>
              <a:buNone/>
              <a:defRPr sz="1600"/>
            </a:lvl5pPr>
            <a:lvl6pPr algn="ctr" lvl="5">
              <a:lnSpc>
                <a:spcPct val="90000"/>
              </a:lnSpc>
              <a:spcBef>
                <a:spcPts val="500"/>
              </a:spcBef>
              <a:spcAft>
                <a:spcPts val="0"/>
              </a:spcAft>
              <a:buClr>
                <a:schemeClr val="dk1"/>
              </a:buClr>
              <a:buSzPts val="1600"/>
              <a:buNone/>
              <a:defRPr sz="1600"/>
            </a:lvl6pPr>
            <a:lvl7pPr algn="ctr" lvl="6">
              <a:lnSpc>
                <a:spcPct val="90000"/>
              </a:lnSpc>
              <a:spcBef>
                <a:spcPts val="500"/>
              </a:spcBef>
              <a:spcAft>
                <a:spcPts val="0"/>
              </a:spcAft>
              <a:buClr>
                <a:schemeClr val="dk1"/>
              </a:buClr>
              <a:buSzPts val="1600"/>
              <a:buNone/>
              <a:defRPr sz="1600"/>
            </a:lvl7pPr>
            <a:lvl8pPr algn="ctr" lvl="7">
              <a:lnSpc>
                <a:spcPct val="90000"/>
              </a:lnSpc>
              <a:spcBef>
                <a:spcPts val="500"/>
              </a:spcBef>
              <a:spcAft>
                <a:spcPts val="0"/>
              </a:spcAft>
              <a:buClr>
                <a:schemeClr val="dk1"/>
              </a:buClr>
              <a:buSzPts val="1600"/>
              <a:buNone/>
              <a:defRPr sz="1600"/>
            </a:lvl8pPr>
            <a:lvl9pPr algn="ctr" lvl="8">
              <a:lnSpc>
                <a:spcPct val="90000"/>
              </a:lnSpc>
              <a:spcBef>
                <a:spcPts val="500"/>
              </a:spcBef>
              <a:spcAft>
                <a:spcPts val="0"/>
              </a:spcAft>
              <a:buClr>
                <a:schemeClr val="dk1"/>
              </a:buClr>
              <a:buSzPts val="1600"/>
              <a:buNone/>
              <a:defRPr sz="16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5 Column" showMasterSp="0">
  <p:cSld name="5 Column">
    <p:spTree>
      <p:nvGrpSpPr>
        <p:cNvPr id="87" name="Shape 70"/>
        <p:cNvGrpSpPr/>
        <p:nvPr/>
      </p:nvGrpSpPr>
      <p:grpSpPr>
        <a:xfrm>
          <a:off x="0" y="0"/>
          <a:ext cx="0" cy="0"/>
          <a:chOff x="0" y="0"/>
          <a:chExt cx="0" cy="0"/>
        </a:xfrm>
      </p:grpSpPr>
      <p:sp>
        <p:nvSpPr>
          <p:cNvPr id="1048822" name="Google Shape;71;p21"/>
          <p:cNvSpPr txBox="1">
            <a:spLocks noGrp="1"/>
          </p:cNvSpPr>
          <p:nvPr>
            <p:ph type="body" idx="1"/>
          </p:nvPr>
        </p:nvSpPr>
        <p:spPr>
          <a:xfrm>
            <a:off x="9372600" y="3236976"/>
            <a:ext cx="2093976" cy="1856232"/>
          </a:xfrm>
          <a:prstGeom prst="rect"/>
          <a:noFill/>
          <a:ln w="12700" cap="flat" cmpd="sng">
            <a:solidFill>
              <a:schemeClr val="lt1"/>
            </a:solidFill>
            <a:prstDash val="solid"/>
            <a:round/>
            <a:headEnd type="none" w="sm" len="sm"/>
            <a:tailEnd type="none" w="sm" len="sm"/>
          </a:ln>
        </p:spPr>
        <p:txBody>
          <a:bodyPr anchor="t" anchorCtr="0" bIns="45700" lIns="256025" rIns="274300" spcFirstLastPara="1" tIns="201150" wrap="square">
            <a:noAutofit/>
          </a:bodyPr>
          <a:lstStyle>
            <a:lvl1pPr algn="l" indent="-228600" lvl="0" marL="457200">
              <a:lnSpc>
                <a:spcPct val="100000"/>
              </a:lnSpc>
              <a:spcBef>
                <a:spcPts val="0"/>
              </a:spcBef>
              <a:spcAft>
                <a:spcPts val="0"/>
              </a:spcAft>
              <a:buSzPts val="1400"/>
              <a:buNone/>
              <a:defRPr sz="1400"/>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823" name="Google Shape;72;p21"/>
          <p:cNvSpPr txBox="1">
            <a:spLocks noGrp="1"/>
          </p:cNvSpPr>
          <p:nvPr>
            <p:ph type="title"/>
          </p:nvPr>
        </p:nvSpPr>
        <p:spPr>
          <a:xfrm>
            <a:off x="1655064" y="832104"/>
            <a:ext cx="8878824" cy="1069848"/>
          </a:xfrm>
          <a:prstGeom prst="rect"/>
          <a:noFill/>
          <a:ln>
            <a:noFill/>
          </a:ln>
        </p:spPr>
        <p:txBody>
          <a:bodyPr anchor="b" anchorCtr="0" bIns="45700" lIns="91425" rIns="91425" spcFirstLastPara="1" tIns="45700" wrap="square">
            <a:noAutofit/>
          </a:bodyPr>
          <a:lstStyle>
            <a:lvl1pPr algn="ctr" lvl="0">
              <a:lnSpc>
                <a:spcPct val="90000"/>
              </a:lnSpc>
              <a:spcBef>
                <a:spcPts val="0"/>
              </a:spcBef>
              <a:spcAft>
                <a:spcPts val="0"/>
              </a:spcAft>
              <a:buClr>
                <a:schemeClr val="lt1"/>
              </a:buClr>
              <a:buSzPts val="4000"/>
              <a:buFont typeface="Twentieth Century"/>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824" name="Google Shape;73;p21"/>
          <p:cNvSpPr txBox="1">
            <a:spLocks noGrp="1"/>
          </p:cNvSpPr>
          <p:nvPr>
            <p:ph type="body" idx="2"/>
          </p:nvPr>
        </p:nvSpPr>
        <p:spPr>
          <a:xfrm>
            <a:off x="727339" y="2478024"/>
            <a:ext cx="2098157" cy="702770"/>
          </a:xfrm>
          <a:prstGeom prst="rect"/>
          <a:solidFill>
            <a:schemeClr val="accent6"/>
          </a:solidFill>
          <a:ln w="12700" cap="flat" cmpd="sng">
            <a:solidFill>
              <a:schemeClr val="accent6"/>
            </a:solidFill>
            <a:prstDash val="solid"/>
            <a:round/>
            <a:headEnd type="none" w="sm" len="sm"/>
            <a:tailEnd type="none" w="sm" len="sm"/>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SzPts val="2400"/>
              <a:buNone/>
              <a:defRPr b="1" sz="2400">
                <a:solidFill>
                  <a:schemeClr val="dk1"/>
                </a:solidFill>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825" name="Google Shape;74;p21"/>
          <p:cNvSpPr txBox="1">
            <a:spLocks noGrp="1"/>
          </p:cNvSpPr>
          <p:nvPr>
            <p:ph type="body" idx="3"/>
          </p:nvPr>
        </p:nvSpPr>
        <p:spPr>
          <a:xfrm>
            <a:off x="731520" y="3236976"/>
            <a:ext cx="2093976" cy="1856232"/>
          </a:xfrm>
          <a:prstGeom prst="rect"/>
          <a:noFill/>
          <a:ln w="12700" cap="flat" cmpd="sng">
            <a:solidFill>
              <a:schemeClr val="lt1"/>
            </a:solidFill>
            <a:prstDash val="solid"/>
            <a:round/>
            <a:headEnd type="none" w="sm" len="sm"/>
            <a:tailEnd type="none" w="sm" len="sm"/>
          </a:ln>
        </p:spPr>
        <p:txBody>
          <a:bodyPr anchor="t" anchorCtr="0" bIns="45700" lIns="256025" rIns="274300" spcFirstLastPara="1" tIns="201150" wrap="square">
            <a:noAutofit/>
          </a:bodyPr>
          <a:lstStyle>
            <a:lvl1pPr algn="l" indent="-228600" lvl="0" marL="457200">
              <a:lnSpc>
                <a:spcPct val="100000"/>
              </a:lnSpc>
              <a:spcBef>
                <a:spcPts val="0"/>
              </a:spcBef>
              <a:spcAft>
                <a:spcPts val="0"/>
              </a:spcAft>
              <a:buSzPts val="1400"/>
              <a:buNone/>
              <a:defRPr sz="1400"/>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826" name="Google Shape;75;p21"/>
          <p:cNvSpPr txBox="1">
            <a:spLocks noGrp="1"/>
          </p:cNvSpPr>
          <p:nvPr>
            <p:ph type="body" idx="4"/>
          </p:nvPr>
        </p:nvSpPr>
        <p:spPr>
          <a:xfrm>
            <a:off x="2884932" y="2478024"/>
            <a:ext cx="2103120" cy="704088"/>
          </a:xfrm>
          <a:prstGeom prst="rect"/>
          <a:solidFill>
            <a:schemeClr val="accent1"/>
          </a:solidFill>
          <a:ln w="12700" cap="flat" cmpd="sng">
            <a:solidFill>
              <a:schemeClr val="accent1"/>
            </a:solidFill>
            <a:prstDash val="solid"/>
            <a:round/>
            <a:headEnd type="none" w="sm" len="sm"/>
            <a:tailEnd type="none" w="sm" len="sm"/>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SzPts val="2400"/>
              <a:buNone/>
              <a:defRPr b="1" sz="2400">
                <a:solidFill>
                  <a:schemeClr val="dk1"/>
                </a:solidFill>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827" name="Google Shape;76;p21"/>
          <p:cNvSpPr txBox="1">
            <a:spLocks noGrp="1"/>
          </p:cNvSpPr>
          <p:nvPr>
            <p:ph type="body" idx="5"/>
          </p:nvPr>
        </p:nvSpPr>
        <p:spPr>
          <a:xfrm>
            <a:off x="2891790" y="3236976"/>
            <a:ext cx="2093976" cy="1856232"/>
          </a:xfrm>
          <a:prstGeom prst="rect"/>
          <a:noFill/>
          <a:ln w="12700" cap="flat" cmpd="sng">
            <a:solidFill>
              <a:schemeClr val="lt1"/>
            </a:solidFill>
            <a:prstDash val="solid"/>
            <a:round/>
            <a:headEnd type="none" w="sm" len="sm"/>
            <a:tailEnd type="none" w="sm" len="sm"/>
          </a:ln>
        </p:spPr>
        <p:txBody>
          <a:bodyPr anchor="t" anchorCtr="0" bIns="45700" lIns="256025" rIns="274300" spcFirstLastPara="1" tIns="201150" wrap="square">
            <a:noAutofit/>
          </a:bodyPr>
          <a:lstStyle>
            <a:lvl1pPr algn="l" indent="-228600" lvl="0" marL="457200">
              <a:lnSpc>
                <a:spcPct val="100000"/>
              </a:lnSpc>
              <a:spcBef>
                <a:spcPts val="0"/>
              </a:spcBef>
              <a:spcAft>
                <a:spcPts val="0"/>
              </a:spcAft>
              <a:buSzPts val="1400"/>
              <a:buNone/>
              <a:defRPr sz="1400"/>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828" name="Google Shape;77;p21"/>
          <p:cNvSpPr txBox="1">
            <a:spLocks noGrp="1"/>
          </p:cNvSpPr>
          <p:nvPr>
            <p:ph type="body" idx="6"/>
          </p:nvPr>
        </p:nvSpPr>
        <p:spPr>
          <a:xfrm>
            <a:off x="5047488" y="2478024"/>
            <a:ext cx="2103120" cy="704088"/>
          </a:xfrm>
          <a:prstGeom prst="rect"/>
          <a:solidFill>
            <a:schemeClr val="accent4"/>
          </a:solidFill>
          <a:ln w="12700" cap="flat" cmpd="sng">
            <a:solidFill>
              <a:schemeClr val="accent4"/>
            </a:solidFill>
            <a:prstDash val="solid"/>
            <a:round/>
            <a:headEnd type="none" w="sm" len="sm"/>
            <a:tailEnd type="none" w="sm" len="sm"/>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SzPts val="2400"/>
              <a:buNone/>
              <a:defRPr b="1" sz="2400">
                <a:solidFill>
                  <a:schemeClr val="dk1"/>
                </a:solidFill>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829" name="Google Shape;78;p21"/>
          <p:cNvSpPr txBox="1">
            <a:spLocks noGrp="1"/>
          </p:cNvSpPr>
          <p:nvPr>
            <p:ph type="body" idx="7"/>
          </p:nvPr>
        </p:nvSpPr>
        <p:spPr>
          <a:xfrm>
            <a:off x="5052060" y="3236976"/>
            <a:ext cx="2093976" cy="1856232"/>
          </a:xfrm>
          <a:prstGeom prst="rect"/>
          <a:noFill/>
          <a:ln w="12700" cap="flat" cmpd="sng">
            <a:solidFill>
              <a:schemeClr val="lt1"/>
            </a:solidFill>
            <a:prstDash val="solid"/>
            <a:round/>
            <a:headEnd type="none" w="sm" len="sm"/>
            <a:tailEnd type="none" w="sm" len="sm"/>
          </a:ln>
        </p:spPr>
        <p:txBody>
          <a:bodyPr anchor="t" anchorCtr="0" bIns="45700" lIns="256025" rIns="274300" spcFirstLastPara="1" tIns="201150" wrap="square">
            <a:noAutofit/>
          </a:bodyPr>
          <a:lstStyle>
            <a:lvl1pPr algn="l" indent="-228600" lvl="0" marL="457200">
              <a:lnSpc>
                <a:spcPct val="100000"/>
              </a:lnSpc>
              <a:spcBef>
                <a:spcPts val="0"/>
              </a:spcBef>
              <a:spcAft>
                <a:spcPts val="0"/>
              </a:spcAft>
              <a:buSzPts val="1400"/>
              <a:buNone/>
              <a:defRPr sz="1400"/>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830" name="Google Shape;79;p21"/>
          <p:cNvSpPr txBox="1">
            <a:spLocks noGrp="1"/>
          </p:cNvSpPr>
          <p:nvPr>
            <p:ph type="body" idx="8"/>
          </p:nvPr>
        </p:nvSpPr>
        <p:spPr>
          <a:xfrm>
            <a:off x="7210044" y="2478024"/>
            <a:ext cx="2103120" cy="704088"/>
          </a:xfrm>
          <a:prstGeom prst="rect"/>
          <a:solidFill>
            <a:schemeClr val="accent2"/>
          </a:solidFill>
          <a:ln w="12700" cap="flat" cmpd="sng">
            <a:solidFill>
              <a:schemeClr val="accent2"/>
            </a:solidFill>
            <a:prstDash val="solid"/>
            <a:round/>
            <a:headEnd type="none" w="sm" len="sm"/>
            <a:tailEnd type="none" w="sm" len="sm"/>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SzPts val="2400"/>
              <a:buNone/>
              <a:defRPr b="1" sz="2400">
                <a:solidFill>
                  <a:schemeClr val="dk1"/>
                </a:solidFill>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831" name="Google Shape;80;p21"/>
          <p:cNvSpPr txBox="1">
            <a:spLocks noGrp="1"/>
          </p:cNvSpPr>
          <p:nvPr>
            <p:ph type="body" idx="9"/>
          </p:nvPr>
        </p:nvSpPr>
        <p:spPr>
          <a:xfrm>
            <a:off x="7212330" y="3236976"/>
            <a:ext cx="2093976" cy="1856232"/>
          </a:xfrm>
          <a:prstGeom prst="rect"/>
          <a:noFill/>
          <a:ln w="12700" cap="flat" cmpd="sng">
            <a:solidFill>
              <a:schemeClr val="lt1"/>
            </a:solidFill>
            <a:prstDash val="solid"/>
            <a:round/>
            <a:headEnd type="none" w="sm" len="sm"/>
            <a:tailEnd type="none" w="sm" len="sm"/>
          </a:ln>
        </p:spPr>
        <p:txBody>
          <a:bodyPr anchor="t" anchorCtr="0" bIns="45700" lIns="256025" rIns="274300" spcFirstLastPara="1" tIns="201150" wrap="square">
            <a:noAutofit/>
          </a:bodyPr>
          <a:lstStyle>
            <a:lvl1pPr algn="l" indent="-228600" lvl="0" marL="457200">
              <a:lnSpc>
                <a:spcPct val="100000"/>
              </a:lnSpc>
              <a:spcBef>
                <a:spcPts val="0"/>
              </a:spcBef>
              <a:spcAft>
                <a:spcPts val="0"/>
              </a:spcAft>
              <a:buSzPts val="1400"/>
              <a:buNone/>
              <a:defRPr sz="1400"/>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832" name="Google Shape;81;p21"/>
          <p:cNvSpPr txBox="1">
            <a:spLocks noGrp="1"/>
          </p:cNvSpPr>
          <p:nvPr>
            <p:ph type="body" idx="13"/>
          </p:nvPr>
        </p:nvSpPr>
        <p:spPr>
          <a:xfrm>
            <a:off x="9372600" y="2478025"/>
            <a:ext cx="2098157" cy="702769"/>
          </a:xfrm>
          <a:prstGeom prst="rect"/>
          <a:solidFill>
            <a:schemeClr val="dk2"/>
          </a:solidFill>
          <a:ln w="12700" cap="flat" cmpd="sng">
            <a:solidFill>
              <a:schemeClr val="dk2"/>
            </a:solidFill>
            <a:prstDash val="solid"/>
            <a:round/>
            <a:headEnd type="none" w="sm" len="sm"/>
            <a:tailEnd type="none" w="sm" len="sm"/>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SzPts val="2400"/>
              <a:buNone/>
              <a:defRPr b="1" sz="2400">
                <a:solidFill>
                  <a:schemeClr val="dk1"/>
                </a:solidFill>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meline">
  <p:cSld name="Timeline">
    <p:spTree>
      <p:nvGrpSpPr>
        <p:cNvPr id="77" name="Shape 82"/>
        <p:cNvGrpSpPr/>
        <p:nvPr/>
      </p:nvGrpSpPr>
      <p:grpSpPr>
        <a:xfrm>
          <a:off x="0" y="0"/>
          <a:ext cx="0" cy="0"/>
          <a:chOff x="0" y="0"/>
          <a:chExt cx="0" cy="0"/>
        </a:xfrm>
      </p:grpSpPr>
      <p:sp>
        <p:nvSpPr>
          <p:cNvPr id="1048714" name="Google Shape;83;p22"/>
          <p:cNvSpPr txBox="1">
            <a:spLocks noGrp="1"/>
          </p:cNvSpPr>
          <p:nvPr>
            <p:ph type="title"/>
          </p:nvPr>
        </p:nvSpPr>
        <p:spPr>
          <a:xfrm>
            <a:off x="1792224" y="832104"/>
            <a:ext cx="8878824" cy="1069848"/>
          </a:xfrm>
          <a:prstGeom prst="rect"/>
          <a:noFill/>
          <a:ln>
            <a:noFill/>
          </a:ln>
        </p:spPr>
        <p:txBody>
          <a:bodyPr anchor="b" anchorCtr="0" bIns="45700" lIns="91425" rIns="91425" spcFirstLastPara="1" tIns="45700" wrap="square">
            <a:noAutofit/>
          </a:bodyPr>
          <a:lstStyle>
            <a:lvl1pPr algn="ctr" lvl="0">
              <a:lnSpc>
                <a:spcPct val="90000"/>
              </a:lnSpc>
              <a:spcBef>
                <a:spcPts val="0"/>
              </a:spcBef>
              <a:spcAft>
                <a:spcPts val="0"/>
              </a:spcAft>
              <a:buClr>
                <a:schemeClr val="lt1"/>
              </a:buClr>
              <a:buSzPts val="4000"/>
              <a:buFont typeface="Twentieth Century"/>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715" name="Google Shape;84;p22"/>
          <p:cNvSpPr txBox="1">
            <a:spLocks noGrp="1"/>
          </p:cNvSpPr>
          <p:nvPr>
            <p:ph type="ftr" idx="11"/>
          </p:nvPr>
        </p:nvSpPr>
        <p:spPr>
          <a:xfrm>
            <a:off x="466344" y="6190488"/>
            <a:ext cx="233172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716" name="Google Shape;85;p22"/>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endParaRPr lang="en-US"/>
          </a:p>
        </p:txBody>
      </p:sp>
      <p:cxnSp>
        <p:nvCxnSpPr>
          <p:cNvPr id="3145731" name="Google Shape;86;p22"/>
          <p:cNvCxnSpPr>
            <a:cxnSpLocks/>
          </p:cNvCxnSpPr>
          <p:nvPr/>
        </p:nvCxnSpPr>
        <p:spPr>
          <a:xfrm>
            <a:off x="1944007" y="3324115"/>
            <a:ext cx="2170451" cy="0"/>
          </a:xfrm>
          <a:prstGeom prst="straightConnector1"/>
          <a:noFill/>
          <a:ln w="12700" cap="flat" cmpd="sng">
            <a:solidFill>
              <a:schemeClr val="accent6"/>
            </a:solidFill>
            <a:prstDash val="solid"/>
            <a:miter lim="800000"/>
            <a:headEnd type="none" w="sm" len="sm"/>
            <a:tailEnd type="none" w="sm" len="sm"/>
          </a:ln>
        </p:spPr>
      </p:cxnSp>
      <p:cxnSp>
        <p:nvCxnSpPr>
          <p:cNvPr id="3145732" name="Google Shape;87;p22"/>
          <p:cNvCxnSpPr>
            <a:cxnSpLocks/>
          </p:cNvCxnSpPr>
          <p:nvPr/>
        </p:nvCxnSpPr>
        <p:spPr>
          <a:xfrm>
            <a:off x="4114458" y="3322646"/>
            <a:ext cx="2171700" cy="0"/>
          </a:xfrm>
          <a:prstGeom prst="straightConnector1"/>
          <a:noFill/>
          <a:ln w="12700" cap="flat" cmpd="sng">
            <a:solidFill>
              <a:schemeClr val="accent5"/>
            </a:solidFill>
            <a:prstDash val="solid"/>
            <a:miter lim="800000"/>
            <a:headEnd type="none" w="sm" len="sm"/>
            <a:tailEnd type="none" w="sm" len="sm"/>
          </a:ln>
        </p:spPr>
      </p:cxnSp>
      <p:cxnSp>
        <p:nvCxnSpPr>
          <p:cNvPr id="3145733" name="Google Shape;88;p22"/>
          <p:cNvCxnSpPr>
            <a:cxnSpLocks/>
          </p:cNvCxnSpPr>
          <p:nvPr/>
        </p:nvCxnSpPr>
        <p:spPr>
          <a:xfrm>
            <a:off x="6286158" y="3322646"/>
            <a:ext cx="2161515" cy="14408"/>
          </a:xfrm>
          <a:prstGeom prst="straightConnector1"/>
          <a:noFill/>
          <a:ln w="12700" cap="flat" cmpd="sng">
            <a:solidFill>
              <a:schemeClr val="accent4"/>
            </a:solidFill>
            <a:prstDash val="solid"/>
            <a:miter lim="800000"/>
            <a:headEnd type="none" w="sm" len="sm"/>
            <a:tailEnd type="none" w="sm" len="sm"/>
          </a:ln>
        </p:spPr>
      </p:cxnSp>
      <p:cxnSp>
        <p:nvCxnSpPr>
          <p:cNvPr id="3145734" name="Google Shape;89;p22"/>
          <p:cNvCxnSpPr>
            <a:cxnSpLocks/>
          </p:cNvCxnSpPr>
          <p:nvPr/>
        </p:nvCxnSpPr>
        <p:spPr>
          <a:xfrm>
            <a:off x="8447673" y="3333307"/>
            <a:ext cx="2189197" cy="0"/>
          </a:xfrm>
          <a:prstGeom prst="straightConnector1"/>
          <a:noFill/>
          <a:ln w="12700" cap="flat" cmpd="sng">
            <a:solidFill>
              <a:schemeClr val="accent2"/>
            </a:solidFill>
            <a:prstDash val="solid"/>
            <a:miter lim="800000"/>
            <a:headEnd type="none" w="sm" len="sm"/>
            <a:tailEnd type="none" w="sm" len="sm"/>
          </a:ln>
        </p:spPr>
      </p:cxnSp>
      <p:sp>
        <p:nvSpPr>
          <p:cNvPr id="1048717" name="Google Shape;90;p22"/>
          <p:cNvSpPr/>
          <p:nvPr/>
        </p:nvSpPr>
        <p:spPr>
          <a:xfrm>
            <a:off x="1349145" y="2715964"/>
            <a:ext cx="1218817" cy="1218817"/>
          </a:xfrm>
          <a:prstGeom prst="ellipse"/>
          <a:solidFill>
            <a:schemeClr val="accent6"/>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18" name="Google Shape;91;p22"/>
          <p:cNvSpPr/>
          <p:nvPr/>
        </p:nvSpPr>
        <p:spPr>
          <a:xfrm>
            <a:off x="3525168" y="2721004"/>
            <a:ext cx="1218817" cy="1218817"/>
          </a:xfrm>
          <a:prstGeom prst="ellipse"/>
          <a:solidFill>
            <a:schemeClr val="accent5"/>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19" name="Google Shape;92;p22"/>
          <p:cNvSpPr/>
          <p:nvPr/>
        </p:nvSpPr>
        <p:spPr>
          <a:xfrm>
            <a:off x="5704017" y="2716977"/>
            <a:ext cx="1218817" cy="1218817"/>
          </a:xfrm>
          <a:prstGeom prst="ellipse"/>
          <a:solidFill>
            <a:schemeClr val="accent4"/>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20" name="Google Shape;93;p22"/>
          <p:cNvSpPr/>
          <p:nvPr/>
        </p:nvSpPr>
        <p:spPr>
          <a:xfrm>
            <a:off x="7847695" y="2726015"/>
            <a:ext cx="1218817" cy="1218817"/>
          </a:xfrm>
          <a:prstGeom prst="ellipse"/>
          <a:solidFill>
            <a:schemeClr val="accent2"/>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21" name="Google Shape;94;p22"/>
          <p:cNvSpPr/>
          <p:nvPr/>
        </p:nvSpPr>
        <p:spPr>
          <a:xfrm>
            <a:off x="10049319" y="2718520"/>
            <a:ext cx="1218817" cy="1218817"/>
          </a:xfrm>
          <a:prstGeom prst="ellipse"/>
          <a:solidFill>
            <a:schemeClr val="accent1"/>
          </a:solidFill>
          <a:ln>
            <a:noFill/>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22" name="Google Shape;95;p22"/>
          <p:cNvSpPr/>
          <p:nvPr/>
        </p:nvSpPr>
        <p:spPr>
          <a:xfrm flipH="1">
            <a:off x="1418423" y="2786515"/>
            <a:ext cx="1071564" cy="1071564"/>
          </a:xfrm>
          <a:prstGeom prst="ellipse"/>
          <a:noFill/>
          <a:ln w="12700" cap="flat" cmpd="sng">
            <a:solidFill>
              <a:schemeClr val="lt1"/>
            </a:solidFill>
            <a:prstDash val="solid"/>
            <a:miter lim="800000"/>
            <a:headEnd type="none" w="sm" len="sm"/>
            <a:tailEnd type="none" w="sm" len="sm"/>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23" name="Google Shape;96;p22"/>
          <p:cNvSpPr/>
          <p:nvPr/>
        </p:nvSpPr>
        <p:spPr>
          <a:xfrm flipH="1">
            <a:off x="3593035" y="2791555"/>
            <a:ext cx="1071564" cy="1071564"/>
          </a:xfrm>
          <a:prstGeom prst="ellipse"/>
          <a:noFill/>
          <a:ln w="12700" cap="flat" cmpd="sng">
            <a:solidFill>
              <a:schemeClr val="lt1"/>
            </a:solidFill>
            <a:prstDash val="solid"/>
            <a:miter lim="800000"/>
            <a:headEnd type="none" w="sm" len="sm"/>
            <a:tailEnd type="none" w="sm" len="sm"/>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24" name="Google Shape;97;p22"/>
          <p:cNvSpPr/>
          <p:nvPr/>
        </p:nvSpPr>
        <p:spPr>
          <a:xfrm flipH="1">
            <a:off x="5771884" y="2787528"/>
            <a:ext cx="1071564" cy="1071564"/>
          </a:xfrm>
          <a:prstGeom prst="ellipse"/>
          <a:noFill/>
          <a:ln w="12700" cap="flat" cmpd="sng">
            <a:solidFill>
              <a:schemeClr val="lt1"/>
            </a:solidFill>
            <a:prstDash val="solid"/>
            <a:miter lim="800000"/>
            <a:headEnd type="none" w="sm" len="sm"/>
            <a:tailEnd type="none" w="sm" len="sm"/>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25" name="Google Shape;98;p22"/>
          <p:cNvSpPr/>
          <p:nvPr/>
        </p:nvSpPr>
        <p:spPr>
          <a:xfrm flipH="1">
            <a:off x="7915562" y="2796566"/>
            <a:ext cx="1071564" cy="1071564"/>
          </a:xfrm>
          <a:prstGeom prst="ellipse"/>
          <a:noFill/>
          <a:ln w="12700" cap="flat" cmpd="sng">
            <a:solidFill>
              <a:schemeClr val="lt1"/>
            </a:solidFill>
            <a:prstDash val="solid"/>
            <a:miter lim="800000"/>
            <a:headEnd type="none" w="sm" len="sm"/>
            <a:tailEnd type="none" w="sm" len="sm"/>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26" name="Google Shape;99;p22"/>
          <p:cNvSpPr/>
          <p:nvPr/>
        </p:nvSpPr>
        <p:spPr>
          <a:xfrm flipH="1">
            <a:off x="10129886" y="2789071"/>
            <a:ext cx="1071564" cy="1071564"/>
          </a:xfrm>
          <a:prstGeom prst="ellipse"/>
          <a:noFill/>
          <a:ln w="12700" cap="flat" cmpd="sng">
            <a:solidFill>
              <a:schemeClr val="lt1"/>
            </a:solidFill>
            <a:prstDash val="solid"/>
            <a:miter lim="800000"/>
            <a:headEnd type="none" w="sm" len="sm"/>
            <a:tailEnd type="none" w="sm" len="sm"/>
          </a:ln>
        </p:spPr>
        <p:txBody>
          <a:bodyPr anchor="ctr" anchorCtr="0" bIns="45700" lIns="91425" rIns="91425" spcFirstLastPara="1" tIns="45700" wrap="square">
            <a:noAutofit/>
          </a:bodyPr>
          <a:p>
            <a:pPr algn="ctr" indent="0" lvl="0" marL="0" marR="0" rtl="0">
              <a:spcBef>
                <a:spcPts val="0"/>
              </a:spcBef>
              <a:spcAft>
                <a:spcPts val="0"/>
              </a:spcAft>
              <a:buNone/>
            </a:pPr>
            <a:endParaRPr b="0" cap="none" sz="1800" i="0" strike="noStrike" u="none">
              <a:solidFill>
                <a:schemeClr val="lt1"/>
              </a:solidFill>
              <a:latin typeface="Quattrocento Sans"/>
              <a:ea typeface="Quattrocento Sans"/>
              <a:cs typeface="Quattrocento Sans"/>
              <a:sym typeface="Quattrocento Sans"/>
            </a:endParaRPr>
          </a:p>
        </p:txBody>
      </p:sp>
      <p:sp>
        <p:nvSpPr>
          <p:cNvPr id="1048727" name="Google Shape;100;p22"/>
          <p:cNvSpPr txBox="1">
            <a:spLocks noGrp="1"/>
          </p:cNvSpPr>
          <p:nvPr>
            <p:ph type="body" idx="1"/>
          </p:nvPr>
        </p:nvSpPr>
        <p:spPr>
          <a:xfrm>
            <a:off x="1380744" y="4114800"/>
            <a:ext cx="1362456" cy="466344"/>
          </a:xfrm>
          <a:prstGeom prst="rect"/>
          <a:noFill/>
          <a:ln>
            <a:noFill/>
          </a:ln>
        </p:spPr>
        <p:txBody>
          <a:bodyPr anchor="t" anchorCtr="0" bIns="45700" lIns="91425" rIns="91425" spcFirstLastPara="1" tIns="45700" wrap="square">
            <a:noAutofit/>
          </a:bodyPr>
          <a:lstStyle>
            <a:lvl1pPr algn="l" indent="-228600" lvl="0" marL="457200">
              <a:lnSpc>
                <a:spcPct val="100000"/>
              </a:lnSpc>
              <a:spcBef>
                <a:spcPts val="0"/>
              </a:spcBef>
              <a:spcAft>
                <a:spcPts val="0"/>
              </a:spcAft>
              <a:buSzPts val="2400"/>
              <a:buNone/>
              <a:defRPr b="1" sz="2400">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28" name="Google Shape;101;p22"/>
          <p:cNvSpPr txBox="1">
            <a:spLocks noGrp="1"/>
          </p:cNvSpPr>
          <p:nvPr>
            <p:ph type="body" idx="2"/>
          </p:nvPr>
        </p:nvSpPr>
        <p:spPr>
          <a:xfrm>
            <a:off x="1380744" y="4599432"/>
            <a:ext cx="1362456" cy="740664"/>
          </a:xfrm>
          <a:prstGeom prst="rect"/>
          <a:noFill/>
          <a:ln>
            <a:noFill/>
          </a:ln>
        </p:spPr>
        <p:txBody>
          <a:bodyPr anchor="t" anchorCtr="0" bIns="45700" lIns="91425" rIns="91425" spcFirstLastPara="1" tIns="45700" wrap="square">
            <a:noAutofit/>
          </a:bodyPr>
          <a:lstStyle>
            <a:lvl1pPr algn="l" indent="-228600" lvl="0" marL="457200">
              <a:lnSpc>
                <a:spcPct val="100000"/>
              </a:lnSpc>
              <a:spcBef>
                <a:spcPts val="0"/>
              </a:spcBef>
              <a:spcAft>
                <a:spcPts val="0"/>
              </a:spcAft>
              <a:buSzPts val="1400"/>
              <a:buNone/>
              <a:defRPr sz="1400"/>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29" name="Google Shape;102;p22"/>
          <p:cNvSpPr txBox="1">
            <a:spLocks noGrp="1"/>
          </p:cNvSpPr>
          <p:nvPr>
            <p:ph type="body" idx="3"/>
          </p:nvPr>
        </p:nvSpPr>
        <p:spPr>
          <a:xfrm>
            <a:off x="3538728" y="4114800"/>
            <a:ext cx="1362456" cy="466344"/>
          </a:xfrm>
          <a:prstGeom prst="rect"/>
          <a:noFill/>
          <a:ln>
            <a:noFill/>
          </a:ln>
        </p:spPr>
        <p:txBody>
          <a:bodyPr anchor="t" anchorCtr="0" bIns="45700" lIns="91425" rIns="91425" spcFirstLastPara="1" tIns="45700" wrap="square">
            <a:noAutofit/>
          </a:bodyPr>
          <a:lstStyle>
            <a:lvl1pPr algn="l" indent="-228600" lvl="0" marL="457200">
              <a:lnSpc>
                <a:spcPct val="100000"/>
              </a:lnSpc>
              <a:spcBef>
                <a:spcPts val="0"/>
              </a:spcBef>
              <a:spcAft>
                <a:spcPts val="0"/>
              </a:spcAft>
              <a:buSzPts val="2400"/>
              <a:buNone/>
              <a:defRPr b="1" sz="2400">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30" name="Google Shape;103;p22"/>
          <p:cNvSpPr txBox="1">
            <a:spLocks noGrp="1"/>
          </p:cNvSpPr>
          <p:nvPr>
            <p:ph type="body" idx="4"/>
          </p:nvPr>
        </p:nvSpPr>
        <p:spPr>
          <a:xfrm>
            <a:off x="3538728" y="4599432"/>
            <a:ext cx="1362456" cy="740664"/>
          </a:xfrm>
          <a:prstGeom prst="rect"/>
          <a:noFill/>
          <a:ln>
            <a:noFill/>
          </a:ln>
        </p:spPr>
        <p:txBody>
          <a:bodyPr anchor="t" anchorCtr="0" bIns="45700" lIns="91425" rIns="91425" spcFirstLastPara="1" tIns="45700" wrap="square">
            <a:noAutofit/>
          </a:bodyPr>
          <a:lstStyle>
            <a:lvl1pPr algn="l" indent="-228600" lvl="0" marL="457200">
              <a:lnSpc>
                <a:spcPct val="100000"/>
              </a:lnSpc>
              <a:spcBef>
                <a:spcPts val="0"/>
              </a:spcBef>
              <a:spcAft>
                <a:spcPts val="0"/>
              </a:spcAft>
              <a:buSzPts val="1400"/>
              <a:buNone/>
              <a:defRPr sz="1400"/>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31" name="Google Shape;104;p22"/>
          <p:cNvSpPr txBox="1">
            <a:spLocks noGrp="1"/>
          </p:cNvSpPr>
          <p:nvPr>
            <p:ph type="body" idx="5"/>
          </p:nvPr>
        </p:nvSpPr>
        <p:spPr>
          <a:xfrm>
            <a:off x="5724144" y="4114800"/>
            <a:ext cx="1362456" cy="466344"/>
          </a:xfrm>
          <a:prstGeom prst="rect"/>
          <a:noFill/>
          <a:ln>
            <a:noFill/>
          </a:ln>
        </p:spPr>
        <p:txBody>
          <a:bodyPr anchor="t" anchorCtr="0" bIns="45700" lIns="91425" rIns="91425" spcFirstLastPara="1" tIns="45700" wrap="square">
            <a:noAutofit/>
          </a:bodyPr>
          <a:lstStyle>
            <a:lvl1pPr algn="l" indent="-228600" lvl="0" marL="457200">
              <a:lnSpc>
                <a:spcPct val="100000"/>
              </a:lnSpc>
              <a:spcBef>
                <a:spcPts val="0"/>
              </a:spcBef>
              <a:spcAft>
                <a:spcPts val="0"/>
              </a:spcAft>
              <a:buSzPts val="2400"/>
              <a:buNone/>
              <a:defRPr b="1" sz="2400">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32" name="Google Shape;105;p22"/>
          <p:cNvSpPr txBox="1">
            <a:spLocks noGrp="1"/>
          </p:cNvSpPr>
          <p:nvPr>
            <p:ph type="body" idx="6"/>
          </p:nvPr>
        </p:nvSpPr>
        <p:spPr>
          <a:xfrm>
            <a:off x="5724144" y="4599432"/>
            <a:ext cx="1362456" cy="740664"/>
          </a:xfrm>
          <a:prstGeom prst="rect"/>
          <a:noFill/>
          <a:ln>
            <a:noFill/>
          </a:ln>
        </p:spPr>
        <p:txBody>
          <a:bodyPr anchor="t" anchorCtr="0" bIns="45700" lIns="91425" rIns="91425" spcFirstLastPara="1" tIns="45700" wrap="square">
            <a:noAutofit/>
          </a:bodyPr>
          <a:lstStyle>
            <a:lvl1pPr algn="l" indent="-228600" lvl="0" marL="457200">
              <a:lnSpc>
                <a:spcPct val="100000"/>
              </a:lnSpc>
              <a:spcBef>
                <a:spcPts val="0"/>
              </a:spcBef>
              <a:spcAft>
                <a:spcPts val="0"/>
              </a:spcAft>
              <a:buSzPts val="1400"/>
              <a:buNone/>
              <a:defRPr sz="1400"/>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33" name="Google Shape;106;p22"/>
          <p:cNvSpPr txBox="1">
            <a:spLocks noGrp="1"/>
          </p:cNvSpPr>
          <p:nvPr>
            <p:ph type="body" idx="7"/>
          </p:nvPr>
        </p:nvSpPr>
        <p:spPr>
          <a:xfrm>
            <a:off x="7872984" y="4114800"/>
            <a:ext cx="1362456" cy="466344"/>
          </a:xfrm>
          <a:prstGeom prst="rect"/>
          <a:noFill/>
          <a:ln>
            <a:noFill/>
          </a:ln>
        </p:spPr>
        <p:txBody>
          <a:bodyPr anchor="t" anchorCtr="0" bIns="45700" lIns="91425" rIns="91425" spcFirstLastPara="1" tIns="45700" wrap="square">
            <a:noAutofit/>
          </a:bodyPr>
          <a:lstStyle>
            <a:lvl1pPr algn="l" indent="-228600" lvl="0" marL="457200">
              <a:lnSpc>
                <a:spcPct val="100000"/>
              </a:lnSpc>
              <a:spcBef>
                <a:spcPts val="0"/>
              </a:spcBef>
              <a:spcAft>
                <a:spcPts val="0"/>
              </a:spcAft>
              <a:buSzPts val="2400"/>
              <a:buNone/>
              <a:defRPr b="1" sz="2400">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34" name="Google Shape;107;p22"/>
          <p:cNvSpPr txBox="1">
            <a:spLocks noGrp="1"/>
          </p:cNvSpPr>
          <p:nvPr>
            <p:ph type="body" idx="8"/>
          </p:nvPr>
        </p:nvSpPr>
        <p:spPr>
          <a:xfrm>
            <a:off x="7872984" y="4599432"/>
            <a:ext cx="1362456" cy="740664"/>
          </a:xfrm>
          <a:prstGeom prst="rect"/>
          <a:noFill/>
          <a:ln>
            <a:noFill/>
          </a:ln>
        </p:spPr>
        <p:txBody>
          <a:bodyPr anchor="t" anchorCtr="0" bIns="45700" lIns="91425" rIns="91425" spcFirstLastPara="1" tIns="45700" wrap="square">
            <a:noAutofit/>
          </a:bodyPr>
          <a:lstStyle>
            <a:lvl1pPr algn="l" indent="-228600" lvl="0" marL="457200">
              <a:lnSpc>
                <a:spcPct val="100000"/>
              </a:lnSpc>
              <a:spcBef>
                <a:spcPts val="0"/>
              </a:spcBef>
              <a:spcAft>
                <a:spcPts val="0"/>
              </a:spcAft>
              <a:buSzPts val="1400"/>
              <a:buNone/>
              <a:defRPr sz="1400"/>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35" name="Google Shape;108;p22"/>
          <p:cNvSpPr txBox="1">
            <a:spLocks noGrp="1"/>
          </p:cNvSpPr>
          <p:nvPr>
            <p:ph type="body" idx="9"/>
          </p:nvPr>
        </p:nvSpPr>
        <p:spPr>
          <a:xfrm>
            <a:off x="10058400" y="4114800"/>
            <a:ext cx="1362456" cy="466344"/>
          </a:xfrm>
          <a:prstGeom prst="rect"/>
          <a:noFill/>
          <a:ln>
            <a:noFill/>
          </a:ln>
        </p:spPr>
        <p:txBody>
          <a:bodyPr anchor="t" anchorCtr="0" bIns="45700" lIns="91425" rIns="91425" spcFirstLastPara="1" tIns="45700" wrap="square">
            <a:noAutofit/>
          </a:bodyPr>
          <a:lstStyle>
            <a:lvl1pPr algn="l" indent="-228600" lvl="0" marL="457200">
              <a:lnSpc>
                <a:spcPct val="100000"/>
              </a:lnSpc>
              <a:spcBef>
                <a:spcPts val="0"/>
              </a:spcBef>
              <a:spcAft>
                <a:spcPts val="0"/>
              </a:spcAft>
              <a:buSzPts val="2400"/>
              <a:buNone/>
              <a:defRPr b="1" sz="2400">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36" name="Google Shape;109;p22"/>
          <p:cNvSpPr txBox="1">
            <a:spLocks noGrp="1"/>
          </p:cNvSpPr>
          <p:nvPr>
            <p:ph type="body" idx="13"/>
          </p:nvPr>
        </p:nvSpPr>
        <p:spPr>
          <a:xfrm>
            <a:off x="10058400" y="4599432"/>
            <a:ext cx="1362456" cy="740664"/>
          </a:xfrm>
          <a:prstGeom prst="rect"/>
          <a:noFill/>
          <a:ln>
            <a:noFill/>
          </a:ln>
        </p:spPr>
        <p:txBody>
          <a:bodyPr anchor="t" anchorCtr="0" bIns="45700" lIns="91425" rIns="91425" spcFirstLastPara="1" tIns="45700" wrap="square">
            <a:noAutofit/>
          </a:bodyPr>
          <a:lstStyle>
            <a:lvl1pPr algn="l" indent="-228600" lvl="0" marL="457200">
              <a:lnSpc>
                <a:spcPct val="100000"/>
              </a:lnSpc>
              <a:spcBef>
                <a:spcPts val="0"/>
              </a:spcBef>
              <a:spcAft>
                <a:spcPts val="0"/>
              </a:spcAft>
              <a:buSzPts val="1400"/>
              <a:buNone/>
              <a:defRPr sz="1400"/>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37" name="Google Shape;110;p22"/>
          <p:cNvSpPr>
            <a:spLocks noGrp="1"/>
          </p:cNvSpPr>
          <p:nvPr>
            <p:ph type="pic" idx="14"/>
          </p:nvPr>
        </p:nvSpPr>
        <p:spPr>
          <a:xfrm>
            <a:off x="1648147" y="3018954"/>
            <a:ext cx="621792" cy="621792"/>
          </a:xfrm>
          <a:prstGeom prst="rect"/>
          <a:noFill/>
          <a:ln>
            <a:noFill/>
          </a:ln>
        </p:spPr>
      </p:sp>
      <p:sp>
        <p:nvSpPr>
          <p:cNvPr id="1048738" name="Google Shape;111;p22"/>
          <p:cNvSpPr>
            <a:spLocks noGrp="1"/>
          </p:cNvSpPr>
          <p:nvPr>
            <p:ph type="pic" idx="15"/>
          </p:nvPr>
        </p:nvSpPr>
        <p:spPr>
          <a:xfrm>
            <a:off x="3805117" y="3011109"/>
            <a:ext cx="621792" cy="621792"/>
          </a:xfrm>
          <a:prstGeom prst="rect"/>
          <a:noFill/>
          <a:ln>
            <a:noFill/>
          </a:ln>
        </p:spPr>
      </p:sp>
      <p:sp>
        <p:nvSpPr>
          <p:cNvPr id="1048739" name="Google Shape;112;p22"/>
          <p:cNvSpPr>
            <a:spLocks noGrp="1"/>
          </p:cNvSpPr>
          <p:nvPr>
            <p:ph type="pic" idx="16"/>
          </p:nvPr>
        </p:nvSpPr>
        <p:spPr>
          <a:xfrm>
            <a:off x="5995989" y="3026158"/>
            <a:ext cx="621792" cy="621792"/>
          </a:xfrm>
          <a:prstGeom prst="rect"/>
          <a:noFill/>
          <a:ln>
            <a:noFill/>
          </a:ln>
        </p:spPr>
      </p:sp>
      <p:sp>
        <p:nvSpPr>
          <p:cNvPr id="1048740" name="Google Shape;113;p22"/>
          <p:cNvSpPr>
            <a:spLocks noGrp="1"/>
          </p:cNvSpPr>
          <p:nvPr>
            <p:ph type="pic" idx="17"/>
          </p:nvPr>
        </p:nvSpPr>
        <p:spPr>
          <a:xfrm>
            <a:off x="8146207" y="3011109"/>
            <a:ext cx="621792" cy="621792"/>
          </a:xfrm>
          <a:prstGeom prst="rect"/>
          <a:noFill/>
          <a:ln>
            <a:noFill/>
          </a:ln>
        </p:spPr>
      </p:sp>
      <p:sp>
        <p:nvSpPr>
          <p:cNvPr id="1048741" name="Google Shape;114;p22"/>
          <p:cNvSpPr>
            <a:spLocks noGrp="1"/>
          </p:cNvSpPr>
          <p:nvPr>
            <p:ph type="pic" idx="18"/>
          </p:nvPr>
        </p:nvSpPr>
        <p:spPr>
          <a:xfrm>
            <a:off x="10347831" y="3017032"/>
            <a:ext cx="621792" cy="621792"/>
          </a:xfrm>
          <a:prstGeom prst="rect"/>
          <a:noFill/>
          <a:ln>
            <a:noFill/>
          </a:ln>
        </p:spPr>
      </p:sp>
      <p:sp>
        <p:nvSpPr>
          <p:cNvPr id="1048742" name="Google Shape;115;p22"/>
          <p:cNvSpPr>
            <a:spLocks noGrp="1"/>
          </p:cNvSpPr>
          <p:nvPr>
            <p:ph type="body" idx="19"/>
          </p:nvPr>
        </p:nvSpPr>
        <p:spPr>
          <a:xfrm>
            <a:off x="2350008" y="4279392"/>
            <a:ext cx="146304" cy="146304"/>
          </a:xfrm>
          <a:prstGeom prst="ellipse"/>
          <a:solidFill>
            <a:schemeClr val="accent6"/>
          </a:solidFill>
          <a:ln>
            <a:noFill/>
          </a:ln>
        </p:spPr>
        <p:txBody>
          <a:bodyPr anchor="ctr" anchorCtr="0" bIns="0" lIns="0" rIns="0" spcFirstLastPara="1" tIns="0" wrap="square">
            <a:noAutofit/>
          </a:bodyPr>
          <a:lstStyle>
            <a:lvl1pPr algn="ctr" indent="-228600" lvl="0" marL="457200">
              <a:lnSpc>
                <a:spcPct val="100000"/>
              </a:lnSpc>
              <a:spcBef>
                <a:spcPts val="0"/>
              </a:spcBef>
              <a:spcAft>
                <a:spcPts val="0"/>
              </a:spcAft>
              <a:buSzPts val="200"/>
              <a:buFont typeface="Arial"/>
              <a:buNone/>
              <a:defRPr b="0" sz="200">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43" name="Google Shape;116;p22"/>
          <p:cNvSpPr>
            <a:spLocks noGrp="1"/>
          </p:cNvSpPr>
          <p:nvPr>
            <p:ph type="body" idx="20"/>
          </p:nvPr>
        </p:nvSpPr>
        <p:spPr>
          <a:xfrm>
            <a:off x="4517136" y="4279392"/>
            <a:ext cx="146304" cy="146304"/>
          </a:xfrm>
          <a:prstGeom prst="ellipse"/>
          <a:solidFill>
            <a:schemeClr val="accent5"/>
          </a:solidFill>
          <a:ln>
            <a:noFill/>
          </a:ln>
        </p:spPr>
        <p:txBody>
          <a:bodyPr anchor="ctr" anchorCtr="0" bIns="0" lIns="0" rIns="0" spcFirstLastPara="1" tIns="0" wrap="square">
            <a:noAutofit/>
          </a:bodyPr>
          <a:lstStyle>
            <a:lvl1pPr algn="ctr" indent="-228600" lvl="0" marL="457200">
              <a:lnSpc>
                <a:spcPct val="100000"/>
              </a:lnSpc>
              <a:spcBef>
                <a:spcPts val="0"/>
              </a:spcBef>
              <a:spcAft>
                <a:spcPts val="0"/>
              </a:spcAft>
              <a:buSzPts val="200"/>
              <a:buFont typeface="Arial"/>
              <a:buNone/>
              <a:defRPr b="0" sz="200">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44" name="Google Shape;117;p22"/>
          <p:cNvSpPr>
            <a:spLocks noGrp="1"/>
          </p:cNvSpPr>
          <p:nvPr>
            <p:ph type="body" idx="21"/>
          </p:nvPr>
        </p:nvSpPr>
        <p:spPr>
          <a:xfrm>
            <a:off x="6702552" y="4279392"/>
            <a:ext cx="146304" cy="146304"/>
          </a:xfrm>
          <a:prstGeom prst="ellipse"/>
          <a:solidFill>
            <a:schemeClr val="accent4"/>
          </a:solidFill>
          <a:ln>
            <a:noFill/>
          </a:ln>
        </p:spPr>
        <p:txBody>
          <a:bodyPr anchor="ctr" anchorCtr="0" bIns="0" lIns="0" rIns="0" spcFirstLastPara="1" tIns="0" wrap="square">
            <a:noAutofit/>
          </a:bodyPr>
          <a:lstStyle>
            <a:lvl1pPr algn="ctr" indent="-228600" lvl="0" marL="457200">
              <a:lnSpc>
                <a:spcPct val="100000"/>
              </a:lnSpc>
              <a:spcBef>
                <a:spcPts val="0"/>
              </a:spcBef>
              <a:spcAft>
                <a:spcPts val="0"/>
              </a:spcAft>
              <a:buSzPts val="200"/>
              <a:buFont typeface="Arial"/>
              <a:buNone/>
              <a:defRPr b="0" sz="200">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45" name="Google Shape;118;p22"/>
          <p:cNvSpPr>
            <a:spLocks noGrp="1"/>
          </p:cNvSpPr>
          <p:nvPr>
            <p:ph type="body" idx="22"/>
          </p:nvPr>
        </p:nvSpPr>
        <p:spPr>
          <a:xfrm>
            <a:off x="8842248" y="4279392"/>
            <a:ext cx="146304" cy="146304"/>
          </a:xfrm>
          <a:prstGeom prst="ellipse"/>
          <a:solidFill>
            <a:schemeClr val="accent2"/>
          </a:solidFill>
          <a:ln>
            <a:noFill/>
          </a:ln>
        </p:spPr>
        <p:txBody>
          <a:bodyPr anchor="ctr" anchorCtr="0" bIns="0" lIns="0" rIns="0" spcFirstLastPara="1" tIns="0" wrap="square">
            <a:noAutofit/>
          </a:bodyPr>
          <a:lstStyle>
            <a:lvl1pPr algn="ctr" indent="-228600" lvl="0" marL="457200">
              <a:lnSpc>
                <a:spcPct val="100000"/>
              </a:lnSpc>
              <a:spcBef>
                <a:spcPts val="0"/>
              </a:spcBef>
              <a:spcAft>
                <a:spcPts val="0"/>
              </a:spcAft>
              <a:buSzPts val="200"/>
              <a:buFont typeface="Arial"/>
              <a:buNone/>
              <a:defRPr b="0" sz="200">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46" name="Google Shape;119;p22"/>
          <p:cNvSpPr>
            <a:spLocks noGrp="1"/>
          </p:cNvSpPr>
          <p:nvPr>
            <p:ph type="body" idx="23"/>
          </p:nvPr>
        </p:nvSpPr>
        <p:spPr>
          <a:xfrm>
            <a:off x="11055096" y="4279392"/>
            <a:ext cx="146304" cy="146304"/>
          </a:xfrm>
          <a:prstGeom prst="ellipse"/>
          <a:solidFill>
            <a:schemeClr val="accent1"/>
          </a:solidFill>
          <a:ln>
            <a:noFill/>
          </a:ln>
        </p:spPr>
        <p:txBody>
          <a:bodyPr anchor="ctr" anchorCtr="0" bIns="0" lIns="0" rIns="0" spcFirstLastPara="1" tIns="0" wrap="square">
            <a:noAutofit/>
          </a:bodyPr>
          <a:lstStyle>
            <a:lvl1pPr algn="ctr" indent="-228600" lvl="0" marL="457200">
              <a:lnSpc>
                <a:spcPct val="100000"/>
              </a:lnSpc>
              <a:spcBef>
                <a:spcPts val="0"/>
              </a:spcBef>
              <a:spcAft>
                <a:spcPts val="0"/>
              </a:spcAft>
              <a:buSzPts val="200"/>
              <a:buFont typeface="Arial"/>
              <a:buNone/>
              <a:defRPr b="0" sz="200">
                <a:latin typeface="Twentieth Century"/>
                <a:ea typeface="Twentieth Century"/>
                <a:cs typeface="Twentieth Century"/>
                <a:sym typeface="Twentieth Century"/>
              </a:defRPr>
            </a:lvl1pPr>
            <a:lvl2pPr algn="l" indent="-342900" lvl="1" marL="914400">
              <a:lnSpc>
                <a:spcPct val="90000"/>
              </a:lnSpc>
              <a:spcBef>
                <a:spcPts val="500"/>
              </a:spcBef>
              <a:spcAft>
                <a:spcPts val="0"/>
              </a:spcAft>
              <a:buSzPts val="1800"/>
              <a:buChar char="o"/>
            </a:lvl2pPr>
            <a:lvl3pPr algn="l" indent="-342900" lvl="2" marL="1371600">
              <a:lnSpc>
                <a:spcPct val="90000"/>
              </a:lnSpc>
              <a:spcBef>
                <a:spcPts val="500"/>
              </a:spcBef>
              <a:spcAft>
                <a:spcPts val="0"/>
              </a:spcAft>
              <a:buSzPts val="1800"/>
              <a:buChar char="o"/>
            </a:lvl3pPr>
            <a:lvl4pPr algn="l" indent="-342900" lvl="3" marL="1828800">
              <a:lnSpc>
                <a:spcPct val="90000"/>
              </a:lnSpc>
              <a:spcBef>
                <a:spcPts val="500"/>
              </a:spcBef>
              <a:spcAft>
                <a:spcPts val="0"/>
              </a:spcAft>
              <a:buSzPts val="1800"/>
              <a:buChar char="o"/>
            </a:lvl4pPr>
            <a:lvl5pPr algn="l" indent="-342900" lvl="4" marL="2286000">
              <a:lnSpc>
                <a:spcPct val="90000"/>
              </a:lnSpc>
              <a:spcBef>
                <a:spcPts val="500"/>
              </a:spcBef>
              <a:spcAft>
                <a:spcPts val="0"/>
              </a:spcAft>
              <a:buSzPts val="1800"/>
              <a:buChar char="o"/>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F2857"/>
        </a:solidFill>
        <a:effectLst/>
      </p:bgPr>
    </p:bg>
    <p:spTree>
      <p:nvGrpSpPr>
        <p:cNvPr id="12" name="Shape 9"/>
        <p:cNvGrpSpPr/>
        <p:nvPr/>
      </p:nvGrpSpPr>
      <p:grpSpPr>
        <a:xfrm>
          <a:off x="0" y="0"/>
          <a:ext cx="0" cy="0"/>
          <a:chOff x="0" y="0"/>
          <a:chExt cx="0" cy="0"/>
        </a:xfrm>
      </p:grpSpPr>
      <p:sp>
        <p:nvSpPr>
          <p:cNvPr id="1048576" name="Google Shape;10;p13"/>
          <p:cNvSpPr txBox="1">
            <a:spLocks noGrp="1"/>
          </p:cNvSpPr>
          <p:nvPr>
            <p:ph type="title"/>
          </p:nvPr>
        </p:nvSpPr>
        <p:spPr>
          <a:xfrm>
            <a:off x="850392" y="832104"/>
            <a:ext cx="10881360" cy="1069848"/>
          </a:xfrm>
          <a:prstGeom prst="rect"/>
          <a:noFill/>
          <a:ln>
            <a:noFill/>
          </a:ln>
        </p:spPr>
        <p:txBody>
          <a:bodyPr anchor="ctr" anchorCtr="0" bIns="45700" lIns="91425" rIns="91425" spcFirstLastPara="1" tIns="45700" wrap="square">
            <a:noAutofit/>
          </a:bodyPr>
          <a:lstStyle>
            <a:lvl1pPr algn="l" lvl="0" marR="0" rtl="0">
              <a:lnSpc>
                <a:spcPct val="90000"/>
              </a:lnSpc>
              <a:spcBef>
                <a:spcPts val="0"/>
              </a:spcBef>
              <a:spcAft>
                <a:spcPts val="0"/>
              </a:spcAft>
              <a:buClr>
                <a:schemeClr val="lt1"/>
              </a:buClr>
              <a:buSzPts val="4000"/>
              <a:buFont typeface="Twentieth Century"/>
              <a:buNone/>
              <a:defRPr b="1" cap="none" sz="4000" i="0" strike="noStrike" u="none">
                <a:solidFill>
                  <a:schemeClr val="lt1"/>
                </a:solidFill>
                <a:latin typeface="Twentieth Century"/>
                <a:ea typeface="Twentieth Century"/>
                <a:cs typeface="Twentieth Century"/>
                <a:sym typeface="Twentieth Centur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048577" name="Google Shape;11;p13"/>
          <p:cNvSpPr txBox="1">
            <a:spLocks noGrp="1"/>
          </p:cNvSpPr>
          <p:nvPr>
            <p:ph type="body" idx="1"/>
          </p:nvPr>
        </p:nvSpPr>
        <p:spPr>
          <a:xfrm>
            <a:off x="1014984" y="2212848"/>
            <a:ext cx="10332720" cy="3547872"/>
          </a:xfrm>
          <a:prstGeom prst="rect"/>
          <a:noFill/>
          <a:ln>
            <a:noFill/>
          </a:ln>
        </p:spPr>
        <p:txBody>
          <a:bodyPr anchor="t" anchorCtr="0" bIns="45700" lIns="91425" rIns="91425" spcFirstLastPara="1" tIns="45700" wrap="square">
            <a:noAutofit/>
          </a:bodyPr>
          <a:lstStyle>
            <a:lvl1pPr algn="l" indent="-406400" lvl="0" marL="457200" marR="0" rtl="0">
              <a:lnSpc>
                <a:spcPct val="90000"/>
              </a:lnSpc>
              <a:spcBef>
                <a:spcPts val="1000"/>
              </a:spcBef>
              <a:spcAft>
                <a:spcPts val="0"/>
              </a:spcAft>
              <a:buClr>
                <a:schemeClr val="accent6"/>
              </a:buClr>
              <a:buSzPts val="2800"/>
              <a:buFont typeface="Courier New"/>
              <a:buChar char="o"/>
              <a:defRPr b="0" cap="none" sz="2800" i="0" strike="noStrike" u="none">
                <a:solidFill>
                  <a:schemeClr val="lt1"/>
                </a:solidFill>
                <a:latin typeface="Quattrocento Sans"/>
                <a:ea typeface="Quattrocento Sans"/>
                <a:cs typeface="Quattrocento Sans"/>
                <a:sym typeface="Quattrocento Sans"/>
              </a:defRPr>
            </a:lvl1pPr>
            <a:lvl2pPr algn="l" indent="-381000" lvl="1" marL="914400" marR="0" rtl="0">
              <a:lnSpc>
                <a:spcPct val="90000"/>
              </a:lnSpc>
              <a:spcBef>
                <a:spcPts val="500"/>
              </a:spcBef>
              <a:spcAft>
                <a:spcPts val="0"/>
              </a:spcAft>
              <a:buClr>
                <a:schemeClr val="accent6"/>
              </a:buClr>
              <a:buSzPts val="2400"/>
              <a:buFont typeface="Courier New"/>
              <a:buChar char="o"/>
              <a:defRPr b="0" cap="none" sz="2400" i="0" strike="noStrike" u="none">
                <a:solidFill>
                  <a:schemeClr val="lt1"/>
                </a:solidFill>
                <a:latin typeface="Quattrocento Sans"/>
                <a:ea typeface="Quattrocento Sans"/>
                <a:cs typeface="Quattrocento Sans"/>
                <a:sym typeface="Quattrocento Sans"/>
              </a:defRPr>
            </a:lvl2pPr>
            <a:lvl3pPr algn="l" indent="-355600" lvl="2" marL="1371600" marR="0" rtl="0">
              <a:lnSpc>
                <a:spcPct val="90000"/>
              </a:lnSpc>
              <a:spcBef>
                <a:spcPts val="500"/>
              </a:spcBef>
              <a:spcAft>
                <a:spcPts val="0"/>
              </a:spcAft>
              <a:buClr>
                <a:schemeClr val="accent6"/>
              </a:buClr>
              <a:buSzPts val="2000"/>
              <a:buFont typeface="Courier New"/>
              <a:buChar char="o"/>
              <a:defRPr b="0" cap="none" sz="2000" i="0" strike="noStrike" u="none">
                <a:solidFill>
                  <a:schemeClr val="lt1"/>
                </a:solidFill>
                <a:latin typeface="Quattrocento Sans"/>
                <a:ea typeface="Quattrocento Sans"/>
                <a:cs typeface="Quattrocento Sans"/>
                <a:sym typeface="Quattrocento Sans"/>
              </a:defRPr>
            </a:lvl3pPr>
            <a:lvl4pPr algn="l" indent="-342900" lvl="3" marL="1828800" marR="0" rtl="0">
              <a:lnSpc>
                <a:spcPct val="90000"/>
              </a:lnSpc>
              <a:spcBef>
                <a:spcPts val="500"/>
              </a:spcBef>
              <a:spcAft>
                <a:spcPts val="0"/>
              </a:spcAft>
              <a:buClr>
                <a:schemeClr val="accent6"/>
              </a:buClr>
              <a:buSzPts val="1800"/>
              <a:buFont typeface="Courier New"/>
              <a:buChar char="o"/>
              <a:defRPr b="0" cap="none" sz="1800" i="0" strike="noStrike" u="none">
                <a:solidFill>
                  <a:schemeClr val="lt1"/>
                </a:solidFill>
                <a:latin typeface="Quattrocento Sans"/>
                <a:ea typeface="Quattrocento Sans"/>
                <a:cs typeface="Quattrocento Sans"/>
                <a:sym typeface="Quattrocento Sans"/>
              </a:defRPr>
            </a:lvl4pPr>
            <a:lvl5pPr algn="l" indent="-342900" lvl="4" marL="2286000" marR="0" rtl="0">
              <a:lnSpc>
                <a:spcPct val="90000"/>
              </a:lnSpc>
              <a:spcBef>
                <a:spcPts val="500"/>
              </a:spcBef>
              <a:spcAft>
                <a:spcPts val="0"/>
              </a:spcAft>
              <a:buClr>
                <a:schemeClr val="accent6"/>
              </a:buClr>
              <a:buSzPts val="1800"/>
              <a:buFont typeface="Courier New"/>
              <a:buChar char="o"/>
              <a:defRPr b="0" cap="none" sz="1800" i="0" strike="noStrike" u="none">
                <a:solidFill>
                  <a:schemeClr val="lt1"/>
                </a:solidFill>
                <a:latin typeface="Quattrocento Sans"/>
                <a:ea typeface="Quattrocento Sans"/>
                <a:cs typeface="Quattrocento Sans"/>
                <a:sym typeface="Quattrocento Sans"/>
              </a:defRPr>
            </a:lvl5pPr>
            <a:lvl6pPr algn="l" indent="-342900" lvl="5" marL="27432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Quattrocento Sans"/>
                <a:ea typeface="Quattrocento Sans"/>
                <a:cs typeface="Quattrocento Sans"/>
                <a:sym typeface="Quattrocento Sans"/>
              </a:defRPr>
            </a:lvl6pPr>
            <a:lvl7pPr algn="l" indent="-342900" lvl="6" marL="32004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Quattrocento Sans"/>
                <a:ea typeface="Quattrocento Sans"/>
                <a:cs typeface="Quattrocento Sans"/>
                <a:sym typeface="Quattrocento Sans"/>
              </a:defRPr>
            </a:lvl7pPr>
            <a:lvl8pPr algn="l" indent="-342900" lvl="7" marL="36576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Quattrocento Sans"/>
                <a:ea typeface="Quattrocento Sans"/>
                <a:cs typeface="Quattrocento Sans"/>
                <a:sym typeface="Quattrocento Sans"/>
              </a:defRPr>
            </a:lvl8pPr>
            <a:lvl9pPr algn="l" indent="-342900" lvl="8" marL="41148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Quattrocento Sans"/>
                <a:ea typeface="Quattrocento Sans"/>
                <a:cs typeface="Quattrocento Sans"/>
                <a:sym typeface="Quattrocento Sans"/>
              </a:defRPr>
            </a:lvl9pPr>
          </a:lstStyle>
          <a:p/>
        </p:txBody>
      </p:sp>
      <p:sp>
        <p:nvSpPr>
          <p:cNvPr id="1048578" name="Google Shape;12;p13"/>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lstStyle>
            <a:lvl1pPr algn="ctr" indent="0" lvl="0" marL="0" marR="0" rtl="0">
              <a:spcBef>
                <a:spcPts val="0"/>
              </a:spcBef>
              <a:buNone/>
              <a:defRPr b="0" cap="none" sz="1200" i="0" strike="noStrike" u="none">
                <a:solidFill>
                  <a:schemeClr val="lt1"/>
                </a:solidFill>
                <a:latin typeface="Quattrocento Sans"/>
                <a:ea typeface="Quattrocento Sans"/>
                <a:cs typeface="Quattrocento Sans"/>
                <a:sym typeface="Quattrocento Sans"/>
              </a:defRPr>
            </a:lvl1pPr>
            <a:lvl2pPr algn="ctr" indent="0" lvl="1" marL="0" marR="0" rtl="0">
              <a:spcBef>
                <a:spcPts val="0"/>
              </a:spcBef>
              <a:buNone/>
              <a:defRPr b="0" cap="none" sz="1200" i="0" strike="noStrike" u="none">
                <a:solidFill>
                  <a:schemeClr val="lt1"/>
                </a:solidFill>
                <a:latin typeface="Quattrocento Sans"/>
                <a:ea typeface="Quattrocento Sans"/>
                <a:cs typeface="Quattrocento Sans"/>
                <a:sym typeface="Quattrocento Sans"/>
              </a:defRPr>
            </a:lvl2pPr>
            <a:lvl3pPr algn="ctr" indent="0" lvl="2" marL="0" marR="0" rtl="0">
              <a:spcBef>
                <a:spcPts val="0"/>
              </a:spcBef>
              <a:buNone/>
              <a:defRPr b="0" cap="none" sz="1200" i="0" strike="noStrike" u="none">
                <a:solidFill>
                  <a:schemeClr val="lt1"/>
                </a:solidFill>
                <a:latin typeface="Quattrocento Sans"/>
                <a:ea typeface="Quattrocento Sans"/>
                <a:cs typeface="Quattrocento Sans"/>
                <a:sym typeface="Quattrocento Sans"/>
              </a:defRPr>
            </a:lvl3pPr>
            <a:lvl4pPr algn="ctr" indent="0" lvl="3" marL="0" marR="0" rtl="0">
              <a:spcBef>
                <a:spcPts val="0"/>
              </a:spcBef>
              <a:buNone/>
              <a:defRPr b="0" cap="none" sz="1200" i="0" strike="noStrike" u="none">
                <a:solidFill>
                  <a:schemeClr val="lt1"/>
                </a:solidFill>
                <a:latin typeface="Quattrocento Sans"/>
                <a:ea typeface="Quattrocento Sans"/>
                <a:cs typeface="Quattrocento Sans"/>
                <a:sym typeface="Quattrocento Sans"/>
              </a:defRPr>
            </a:lvl4pPr>
            <a:lvl5pPr algn="ctr" indent="0" lvl="4" marL="0" marR="0" rtl="0">
              <a:spcBef>
                <a:spcPts val="0"/>
              </a:spcBef>
              <a:buNone/>
              <a:defRPr b="0" cap="none" sz="1200" i="0" strike="noStrike" u="none">
                <a:solidFill>
                  <a:schemeClr val="lt1"/>
                </a:solidFill>
                <a:latin typeface="Quattrocento Sans"/>
                <a:ea typeface="Quattrocento Sans"/>
                <a:cs typeface="Quattrocento Sans"/>
                <a:sym typeface="Quattrocento Sans"/>
              </a:defRPr>
            </a:lvl5pPr>
            <a:lvl6pPr algn="ctr" indent="0" lvl="5" marL="0" marR="0" rtl="0">
              <a:spcBef>
                <a:spcPts val="0"/>
              </a:spcBef>
              <a:buNone/>
              <a:defRPr b="0" cap="none" sz="1200" i="0" strike="noStrike" u="none">
                <a:solidFill>
                  <a:schemeClr val="lt1"/>
                </a:solidFill>
                <a:latin typeface="Quattrocento Sans"/>
                <a:ea typeface="Quattrocento Sans"/>
                <a:cs typeface="Quattrocento Sans"/>
                <a:sym typeface="Quattrocento Sans"/>
              </a:defRPr>
            </a:lvl6pPr>
            <a:lvl7pPr algn="ctr" indent="0" lvl="6" marL="0" marR="0" rtl="0">
              <a:spcBef>
                <a:spcPts val="0"/>
              </a:spcBef>
              <a:buNone/>
              <a:defRPr b="0" cap="none" sz="1200" i="0" strike="noStrike" u="none">
                <a:solidFill>
                  <a:schemeClr val="lt1"/>
                </a:solidFill>
                <a:latin typeface="Quattrocento Sans"/>
                <a:ea typeface="Quattrocento Sans"/>
                <a:cs typeface="Quattrocento Sans"/>
                <a:sym typeface="Quattrocento Sans"/>
              </a:defRPr>
            </a:lvl7pPr>
            <a:lvl8pPr algn="ctr" indent="0" lvl="7" marL="0" marR="0" rtl="0">
              <a:spcBef>
                <a:spcPts val="0"/>
              </a:spcBef>
              <a:buNone/>
              <a:defRPr b="0" cap="none" sz="1200" i="0" strike="noStrike" u="none">
                <a:solidFill>
                  <a:schemeClr val="lt1"/>
                </a:solidFill>
                <a:latin typeface="Quattrocento Sans"/>
                <a:ea typeface="Quattrocento Sans"/>
                <a:cs typeface="Quattrocento Sans"/>
                <a:sym typeface="Quattrocento Sans"/>
              </a:defRPr>
            </a:lvl8pPr>
            <a:lvl9pPr algn="ctr" indent="0" lvl="8" marL="0" marR="0" rtl="0">
              <a:spcBef>
                <a:spcPts val="0"/>
              </a:spcBef>
              <a:buNone/>
              <a:defRPr b="0" cap="none" sz="1200" i="0" strike="noStrike" u="none">
                <a:solidFill>
                  <a:schemeClr val="lt1"/>
                </a:solidFill>
                <a:latin typeface="Quattrocento Sans"/>
                <a:ea typeface="Quattrocento Sans"/>
                <a:cs typeface="Quattrocento Sans"/>
                <a:sym typeface="Quattrocento Sans"/>
              </a:defRPr>
            </a:lvl9pPr>
          </a:lstStyle>
          <a:p>
            <a:pPr algn="ctr" indent="0" lvl="0" marL="0" rtl="0">
              <a:spcBef>
                <a:spcPts val="0"/>
              </a:spcBef>
              <a:spcAft>
                <a:spcPts val="0"/>
              </a:spcAft>
              <a:buNone/>
            </a:pPr>
            <a:fld id="{00000000-1234-1234-1234-123412341234}" type="slidenum">
              <a:rPr lang="en-US"/>
              <a:t>‹#›</a:t>
            </a:fld>
            <a:endParaRPr lang="en-US"/>
          </a:p>
        </p:txBody>
      </p:sp>
      <p:sp>
        <p:nvSpPr>
          <p:cNvPr id="1048579" name="Google Shape;13;p13"/>
          <p:cNvSpPr txBox="1">
            <a:spLocks noGrp="1"/>
          </p:cNvSpPr>
          <p:nvPr>
            <p:ph type="ftr" idx="11"/>
          </p:nvPr>
        </p:nvSpPr>
        <p:spPr>
          <a:xfrm>
            <a:off x="466344" y="6190488"/>
            <a:ext cx="2331720" cy="274320"/>
          </a:xfrm>
          <a:prstGeom prst="rect"/>
          <a:noFill/>
          <a:ln>
            <a:noFill/>
          </a:ln>
        </p:spPr>
        <p:txBody>
          <a:bodyPr anchor="ctr" anchorCtr="0" bIns="45700" lIns="91425" rIns="91425" spcFirstLastPara="1" tIns="45700" wrap="square">
            <a:noAutofit/>
          </a:bodyPr>
          <a:lstStyle>
            <a:lvl1pPr algn="l" lvl="0" marR="0" rtl="0">
              <a:spcBef>
                <a:spcPts val="0"/>
              </a:spcBef>
              <a:spcAft>
                <a:spcPts val="0"/>
              </a:spcAft>
              <a:buSzPts val="1400"/>
              <a:buNone/>
              <a:defRPr b="0" cap="none" sz="1200" i="0" strike="noStrike" u="none">
                <a:solidFill>
                  <a:schemeClr val="lt1"/>
                </a:solidFill>
                <a:latin typeface="Quattrocento Sans"/>
                <a:ea typeface="Quattrocento Sans"/>
                <a:cs typeface="Quattrocento Sans"/>
                <a:sym typeface="Quattrocento Sans"/>
              </a:defRPr>
            </a:lvl1pPr>
            <a:lvl2pPr algn="l" lvl="1" marR="0" rtl="0">
              <a:spcBef>
                <a:spcPts val="0"/>
              </a:spcBef>
              <a:spcAft>
                <a:spcPts val="0"/>
              </a:spcAft>
              <a:buSzPts val="1400"/>
              <a:buNone/>
              <a:defRPr b="0" cap="none" sz="1800" i="0" strike="noStrike" u="none">
                <a:solidFill>
                  <a:schemeClr val="dk1"/>
                </a:solidFill>
                <a:latin typeface="Quattrocento Sans"/>
                <a:ea typeface="Quattrocento Sans"/>
                <a:cs typeface="Quattrocento Sans"/>
                <a:sym typeface="Quattrocento Sans"/>
              </a:defRPr>
            </a:lvl2pPr>
            <a:lvl3pPr algn="l" lvl="2" marR="0" rtl="0">
              <a:spcBef>
                <a:spcPts val="0"/>
              </a:spcBef>
              <a:spcAft>
                <a:spcPts val="0"/>
              </a:spcAft>
              <a:buSzPts val="1400"/>
              <a:buNone/>
              <a:defRPr b="0" cap="none" sz="1800" i="0" strike="noStrike" u="none">
                <a:solidFill>
                  <a:schemeClr val="dk1"/>
                </a:solidFill>
                <a:latin typeface="Quattrocento Sans"/>
                <a:ea typeface="Quattrocento Sans"/>
                <a:cs typeface="Quattrocento Sans"/>
                <a:sym typeface="Quattrocento Sans"/>
              </a:defRPr>
            </a:lvl3pPr>
            <a:lvl4pPr algn="l" lvl="3" marR="0" rtl="0">
              <a:spcBef>
                <a:spcPts val="0"/>
              </a:spcBef>
              <a:spcAft>
                <a:spcPts val="0"/>
              </a:spcAft>
              <a:buSzPts val="1400"/>
              <a:buNone/>
              <a:defRPr b="0" cap="none" sz="1800" i="0" strike="noStrike" u="none">
                <a:solidFill>
                  <a:schemeClr val="dk1"/>
                </a:solidFill>
                <a:latin typeface="Quattrocento Sans"/>
                <a:ea typeface="Quattrocento Sans"/>
                <a:cs typeface="Quattrocento Sans"/>
                <a:sym typeface="Quattrocento Sans"/>
              </a:defRPr>
            </a:lvl4pPr>
            <a:lvl5pPr algn="l" lvl="4" marR="0" rtl="0">
              <a:spcBef>
                <a:spcPts val="0"/>
              </a:spcBef>
              <a:spcAft>
                <a:spcPts val="0"/>
              </a:spcAft>
              <a:buSzPts val="1400"/>
              <a:buNone/>
              <a:defRPr b="0" cap="none" sz="1800" i="0" strike="noStrike" u="none">
                <a:solidFill>
                  <a:schemeClr val="dk1"/>
                </a:solidFill>
                <a:latin typeface="Quattrocento Sans"/>
                <a:ea typeface="Quattrocento Sans"/>
                <a:cs typeface="Quattrocento Sans"/>
                <a:sym typeface="Quattrocento Sans"/>
              </a:defRPr>
            </a:lvl5pPr>
            <a:lvl6pPr algn="l" lvl="5" marR="0" rtl="0">
              <a:spcBef>
                <a:spcPts val="0"/>
              </a:spcBef>
              <a:spcAft>
                <a:spcPts val="0"/>
              </a:spcAft>
              <a:buSzPts val="1400"/>
              <a:buNone/>
              <a:defRPr b="0" cap="none" sz="1800" i="0" strike="noStrike" u="none">
                <a:solidFill>
                  <a:schemeClr val="dk1"/>
                </a:solidFill>
                <a:latin typeface="Quattrocento Sans"/>
                <a:ea typeface="Quattrocento Sans"/>
                <a:cs typeface="Quattrocento Sans"/>
                <a:sym typeface="Quattrocento Sans"/>
              </a:defRPr>
            </a:lvl6pPr>
            <a:lvl7pPr algn="l" lvl="6" marR="0" rtl="0">
              <a:spcBef>
                <a:spcPts val="0"/>
              </a:spcBef>
              <a:spcAft>
                <a:spcPts val="0"/>
              </a:spcAft>
              <a:buSzPts val="1400"/>
              <a:buNone/>
              <a:defRPr b="0" cap="none" sz="1800" i="0" strike="noStrike" u="none">
                <a:solidFill>
                  <a:schemeClr val="dk1"/>
                </a:solidFill>
                <a:latin typeface="Quattrocento Sans"/>
                <a:ea typeface="Quattrocento Sans"/>
                <a:cs typeface="Quattrocento Sans"/>
                <a:sym typeface="Quattrocento Sans"/>
              </a:defRPr>
            </a:lvl7pPr>
            <a:lvl8pPr algn="l" lvl="7" marR="0" rtl="0">
              <a:spcBef>
                <a:spcPts val="0"/>
              </a:spcBef>
              <a:spcAft>
                <a:spcPts val="0"/>
              </a:spcAft>
              <a:buSzPts val="1400"/>
              <a:buNone/>
              <a:defRPr b="0" cap="none" sz="1800" i="0" strike="noStrike" u="none">
                <a:solidFill>
                  <a:schemeClr val="dk1"/>
                </a:solidFill>
                <a:latin typeface="Quattrocento Sans"/>
                <a:ea typeface="Quattrocento Sans"/>
                <a:cs typeface="Quattrocento Sans"/>
                <a:sym typeface="Quattrocento Sans"/>
              </a:defRPr>
            </a:lvl8pPr>
            <a:lvl9pPr algn="l" lvl="8" marR="0" rtl="0">
              <a:spcBef>
                <a:spcPts val="0"/>
              </a:spcBef>
              <a:spcAft>
                <a:spcPts val="0"/>
              </a:spcAft>
              <a:buSzPts val="1400"/>
              <a:buNone/>
              <a:defRPr b="0" cap="none" sz="1800" i="0" strike="noStrike" u="none">
                <a:solidFill>
                  <a:schemeClr val="dk1"/>
                </a:solidFill>
                <a:latin typeface="Quattrocento Sans"/>
                <a:ea typeface="Quattrocento Sans"/>
                <a:cs typeface="Quattrocento Sans"/>
                <a:sym typeface="Quattrocento Sans"/>
              </a:defRPr>
            </a:lvl9pPr>
          </a:lstStyle>
          <a:p/>
        </p:txBody>
      </p:sp>
      <p:cxnSp>
        <p:nvCxnSpPr>
          <p:cNvPr id="3145728" name="Google Shape;14;p13"/>
          <p:cNvCxnSpPr>
            <a:cxnSpLocks/>
          </p:cNvCxnSpPr>
          <p:nvPr/>
        </p:nvCxnSpPr>
        <p:spPr>
          <a:xfrm>
            <a:off x="594170" y="846661"/>
            <a:ext cx="0" cy="5111012"/>
          </a:xfrm>
          <a:prstGeom prst="straightConnector1"/>
          <a:noFill/>
          <a:ln w="9525" cap="flat" cmpd="sng">
            <a:solidFill>
              <a:schemeClr val="accent6"/>
            </a:solidFill>
            <a:prstDash val="solid"/>
            <a:miter lim="800000"/>
            <a:headEnd type="none" w="sm" len="sm"/>
            <a:tailEnd type="none" w="sm" len="sm"/>
          </a:ln>
        </p:spPr>
      </p:cxnSp>
    </p:spTree>
  </p:cSld>
  <p:clrMap accent1="accent1" accent2="accent2" accent3="accent3" accent4="accent4" accent5="accent5" accent6="accent6" bg1="lt1" bg2="dk2" tx1="dk1" tx2="lt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dt="0" ftr="0" hdr="0" sldNum="1"/>
  <p:txStyles>
    <p:title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titleStyle>
    <p:body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bodyStyle>
    <p:other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 Id="rId3" Type="http://schemas.openxmlformats.org/officeDocument/2006/relationships/slideLayout" Target="../slideLayouts/slideLayout1.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hyperlink" Target="https://nagalokeswari.github.io/loki/Doctor_visit_analytics.html" TargetMode="External"/><Relationship Id="rId2" Type="http://schemas.openxmlformats.org/officeDocument/2006/relationships/image" Target="../media/image3.jpeg"/><Relationship Id="rId3" Type="http://schemas.openxmlformats.org/officeDocument/2006/relationships/slideLayout" Target="../slideLayouts/slideLayout1.xm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33" name="Shape 245"/>
        <p:cNvGrpSpPr/>
        <p:nvPr/>
      </p:nvGrpSpPr>
      <p:grpSpPr>
        <a:xfrm>
          <a:off x="0" y="0"/>
          <a:ext cx="0" cy="0"/>
          <a:chOff x="0" y="0"/>
          <a:chExt cx="0" cy="0"/>
        </a:xfrm>
      </p:grpSpPr>
      <p:sp>
        <p:nvSpPr>
          <p:cNvPr id="1048587" name="Google Shape;246;p1"/>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fld id="{00000000-1234-1234-1234-123412341234}" type="slidenum">
              <a:rPr lang="en-US"/>
              <a:t>1</a:t>
            </a:fld>
            <a:endParaRPr lang="en-US"/>
          </a:p>
        </p:txBody>
      </p:sp>
      <p:sp>
        <p:nvSpPr>
          <p:cNvPr id="1048588" name="Google Shape;247;p1"/>
          <p:cNvSpPr txBox="1">
            <a:spLocks noGrp="1"/>
          </p:cNvSpPr>
          <p:nvPr>
            <p:ph type="title"/>
          </p:nvPr>
        </p:nvSpPr>
        <p:spPr>
          <a:xfrm>
            <a:off x="1410108" y="219774"/>
            <a:ext cx="7334400" cy="977100"/>
          </a:xfrm>
          <a:prstGeom prst="rect"/>
          <a:noFill/>
          <a:ln>
            <a:noFill/>
          </a:ln>
        </p:spPr>
        <p:txBody>
          <a:bodyPr anchor="b" anchorCtr="0" bIns="45700" lIns="91425" rIns="91425" spcFirstLastPara="1" tIns="45700" wrap="square">
            <a:noAutofit/>
          </a:bodyPr>
          <a:p>
            <a:pPr algn="l" indent="0" lvl="0" marL="0" rtl="0">
              <a:lnSpc>
                <a:spcPct val="90000"/>
              </a:lnSpc>
              <a:spcBef>
                <a:spcPts val="0"/>
              </a:spcBef>
              <a:spcAft>
                <a:spcPts val="0"/>
              </a:spcAft>
              <a:buClr>
                <a:srgbClr val="EC48E8"/>
              </a:buClr>
              <a:buSzPts val="3600"/>
              <a:buFont typeface="Twentieth Century"/>
              <a:buNone/>
            </a:pPr>
            <a:r>
              <a:rPr sz="3600" lang="en-US" u="sng">
                <a:solidFill>
                  <a:srgbClr val="EC48E8"/>
                </a:solidFill>
              </a:rPr>
              <a:t>STUDENT DETAILS:</a:t>
            </a:r>
            <a:endParaRPr sz="3600" u="sng">
              <a:solidFill>
                <a:srgbClr val="EC48E8"/>
              </a:solidFill>
            </a:endParaRPr>
          </a:p>
        </p:txBody>
      </p:sp>
      <p:sp>
        <p:nvSpPr>
          <p:cNvPr id="1048589" name="Google Shape;248;p1"/>
          <p:cNvSpPr txBox="1">
            <a:spLocks noGrp="1"/>
          </p:cNvSpPr>
          <p:nvPr>
            <p:ph type="body" idx="1"/>
          </p:nvPr>
        </p:nvSpPr>
        <p:spPr>
          <a:xfrm>
            <a:off x="1047600" y="2837367"/>
            <a:ext cx="11144400" cy="5769600"/>
          </a:xfrm>
          <a:prstGeom prst="rect"/>
          <a:noFill/>
          <a:ln>
            <a:noFill/>
          </a:ln>
        </p:spPr>
        <p:txBody>
          <a:bodyPr anchor="t" anchorCtr="0" bIns="45700" lIns="91425" rIns="91425" spcFirstLastPara="1" tIns="45700" wrap="square">
            <a:noAutofit/>
          </a:bodyPr>
          <a:p>
            <a:pPr algn="l" indent="-347345" lvl="0" marL="347345" rtl="0">
              <a:lnSpc>
                <a:spcPct val="150000"/>
              </a:lnSpc>
              <a:spcBef>
                <a:spcPts val="0"/>
              </a:spcBef>
              <a:spcAft>
                <a:spcPts val="0"/>
              </a:spcAft>
              <a:buSzPts val="1600"/>
              <a:buFont typeface="Noto Sans Symbols"/>
              <a:buChar char="⮚"/>
            </a:pPr>
            <a:r>
              <a:rPr b="1" sz="1600" lang="en-US"/>
              <a:t>NAME                                                 :</a:t>
            </a:r>
            <a:r>
              <a:rPr b="1" sz="1600" lang="en-US"/>
              <a:t>C</a:t>
            </a:r>
            <a:r>
              <a:rPr b="1" sz="1600" lang="en-US"/>
              <a:t>.</a:t>
            </a:r>
            <a:r>
              <a:rPr b="1" sz="1600" lang="en-US"/>
              <a:t>R</a:t>
            </a:r>
            <a:r>
              <a:rPr b="1" sz="1600" lang="en-US"/>
              <a:t>o</a:t>
            </a:r>
            <a:r>
              <a:rPr b="1" sz="1600" lang="en-US"/>
              <a:t>h</a:t>
            </a:r>
            <a:r>
              <a:rPr b="1" sz="1600" lang="en-US"/>
              <a:t>i</a:t>
            </a:r>
            <a:r>
              <a:rPr b="1" sz="1600" lang="en-US"/>
              <a:t>t</a:t>
            </a:r>
            <a:r>
              <a:rPr b="1" sz="1600" lang="en-US"/>
              <a:t>h</a:t>
            </a:r>
            <a:r>
              <a:rPr b="1" sz="1600" lang="en-US"/>
              <a:t> </a:t>
            </a:r>
            <a:r>
              <a:rPr b="1" sz="1600" lang="en-US"/>
              <a:t>p</a:t>
            </a:r>
            <a:r>
              <a:rPr b="1" sz="1600" lang="en-US"/>
              <a:t>r</a:t>
            </a:r>
            <a:r>
              <a:rPr b="1" sz="1600" lang="en-US"/>
              <a:t>a</a:t>
            </a:r>
            <a:r>
              <a:rPr b="1" sz="1600" lang="en-US"/>
              <a:t>k</a:t>
            </a:r>
            <a:r>
              <a:rPr b="1" sz="1600" lang="en-US"/>
              <a:t>a</a:t>
            </a:r>
            <a:r>
              <a:rPr b="1" sz="1600" lang="en-US"/>
              <a:t>s</a:t>
            </a:r>
            <a:r>
              <a:rPr b="1" sz="1600" lang="en-US"/>
              <a:t>h</a:t>
            </a:r>
            <a:r>
              <a:rPr b="1" sz="1600" lang="en-US"/>
              <a:t> </a:t>
            </a:r>
            <a:r>
              <a:rPr b="1" sz="1600" lang="en-US"/>
              <a:t>r</a:t>
            </a:r>
            <a:r>
              <a:rPr b="1" sz="1600" lang="en-US"/>
              <a:t>e</a:t>
            </a:r>
            <a:r>
              <a:rPr b="1" sz="1600" lang="en-US"/>
              <a:t>d</a:t>
            </a:r>
            <a:r>
              <a:rPr b="1" sz="1600" lang="en-US"/>
              <a:t>d</a:t>
            </a:r>
            <a:r>
              <a:rPr b="1" sz="1600" lang="en-US"/>
              <a:t>y</a:t>
            </a:r>
            <a:endParaRPr b="1" sz="1600"/>
          </a:p>
          <a:p>
            <a:pPr algn="l" indent="-347345" lvl="0" marL="347345" rtl="0">
              <a:lnSpc>
                <a:spcPct val="150000"/>
              </a:lnSpc>
              <a:spcBef>
                <a:spcPts val="0"/>
              </a:spcBef>
              <a:spcAft>
                <a:spcPts val="0"/>
              </a:spcAft>
              <a:buSzPts val="1600"/>
              <a:buFont typeface="Noto Sans Symbols"/>
              <a:buChar char="⮚"/>
            </a:pPr>
            <a:r>
              <a:rPr b="1" sz="1600" lang="en-US"/>
              <a:t>k</a:t>
            </a:r>
            <a:r>
              <a:rPr b="1" sz="1600" lang="en-US"/>
              <a:t> BUILD EMAIL ID                 </a:t>
            </a:r>
            <a:r>
              <a:rPr b="1" sz="1600" lang="en-US"/>
              <a:t> </a:t>
            </a:r>
            <a:r>
              <a:rPr b="1" sz="1600" lang="en-US"/>
              <a:t> </a:t>
            </a:r>
            <a:r>
              <a:rPr b="1" sz="1600" lang="en-US"/>
              <a:t> </a:t>
            </a:r>
            <a:r>
              <a:rPr b="1" sz="1600" lang="en-US"/>
              <a:t> </a:t>
            </a:r>
            <a:r>
              <a:rPr b="1" sz="1600" lang="en-US"/>
              <a:t> </a:t>
            </a:r>
            <a:r>
              <a:rPr b="1" sz="1600" lang="en-US"/>
              <a:t> </a:t>
            </a:r>
            <a:r>
              <a:rPr b="1" sz="1600" lang="en-US"/>
              <a:t> </a:t>
            </a:r>
            <a:r>
              <a:rPr b="1" sz="1600" lang="en-US"/>
              <a:t> </a:t>
            </a:r>
            <a:r>
              <a:rPr b="1" sz="1600" lang="en-US"/>
              <a:t> </a:t>
            </a:r>
            <a:r>
              <a:rPr b="1" sz="1600" lang="en-US"/>
              <a:t> </a:t>
            </a:r>
            <a:r>
              <a:rPr b="1" sz="1600" lang="en-US"/>
              <a:t>  </a:t>
            </a:r>
            <a:r>
              <a:rPr b="1" sz="1600" lang="en-US"/>
              <a:t>rohi</a:t>
            </a:r>
            <a:r>
              <a:rPr b="1" sz="1600" lang="en-US"/>
              <a:t>t</a:t>
            </a:r>
            <a:r>
              <a:rPr b="1" sz="1600" lang="en-US"/>
              <a:t>h</a:t>
            </a:r>
            <a:r>
              <a:rPr b="1" sz="1600" lang="en-US"/>
              <a:t>reddy.515110@gmail.com</a:t>
            </a:r>
            <a:endParaRPr b="1" sz="1600"/>
          </a:p>
          <a:p>
            <a:pPr algn="l" indent="-347345" lvl="0" marL="347345" rtl="0">
              <a:lnSpc>
                <a:spcPct val="150000"/>
              </a:lnSpc>
              <a:spcBef>
                <a:spcPts val="1000"/>
              </a:spcBef>
              <a:spcAft>
                <a:spcPts val="0"/>
              </a:spcAft>
              <a:buSzPts val="1600"/>
              <a:buFont typeface="Noto Sans Symbols"/>
              <a:buChar char="⮚"/>
            </a:pPr>
            <a:r>
              <a:rPr b="1" sz="1600" lang="en-US"/>
              <a:t>COLLEGE NAME                                 : SIR C.V.RAMAN INSTITUTE OF TECHNOLOGY AND SCIENCES</a:t>
            </a:r>
          </a:p>
          <a:p>
            <a:pPr algn="l" indent="-347345" lvl="0" marL="347345" rtl="0">
              <a:lnSpc>
                <a:spcPct val="150000"/>
              </a:lnSpc>
              <a:spcBef>
                <a:spcPts val="1000"/>
              </a:spcBef>
              <a:spcAft>
                <a:spcPts val="0"/>
              </a:spcAft>
              <a:buSzPts val="1600"/>
              <a:buFont typeface="Noto Sans Symbols"/>
              <a:buChar char="⮚"/>
            </a:pPr>
            <a:r>
              <a:rPr b="1" sz="1600" lang="en-US"/>
              <a:t>COLLEGE STATE                                  : ANDHRA PRADESH</a:t>
            </a:r>
          </a:p>
          <a:p>
            <a:pPr algn="l" indent="-347345" lvl="0" marL="347345" rtl="0">
              <a:lnSpc>
                <a:spcPct val="150000"/>
              </a:lnSpc>
              <a:spcBef>
                <a:spcPts val="1000"/>
              </a:spcBef>
              <a:spcAft>
                <a:spcPts val="0"/>
              </a:spcAft>
              <a:buSzPts val="1600"/>
              <a:buFont typeface="Noto Sans Symbols"/>
              <a:buChar char="⮚"/>
            </a:pPr>
            <a:r>
              <a:rPr b="1" sz="1600" lang="en-US"/>
              <a:t>INTERNSHIP DOMAIN                       : DATA ANALYTICS</a:t>
            </a:r>
          </a:p>
          <a:p>
            <a:pPr algn="l" indent="-347345" lvl="0" marL="347345" rtl="0">
              <a:lnSpc>
                <a:spcPct val="150000"/>
              </a:lnSpc>
              <a:spcBef>
                <a:spcPts val="1000"/>
              </a:spcBef>
              <a:spcAft>
                <a:spcPts val="0"/>
              </a:spcAft>
              <a:buSzPts val="1600"/>
              <a:buFont typeface="Noto Sans Symbols"/>
              <a:buChar char="⮚"/>
            </a:pPr>
            <a:r>
              <a:rPr b="1" sz="1600" lang="en-US"/>
              <a:t>INTERNSHIP START &amp; END DATE     : 05-06-2023 &amp; 23-07-2023</a:t>
            </a:r>
          </a:p>
        </p:txBody>
      </p:sp>
      <p:pic>
        <p:nvPicPr>
          <p:cNvPr id="2097152" name=""/>
          <p:cNvPicPr>
            <a:picLocks/>
          </p:cNvPicPr>
          <p:nvPr/>
        </p:nvPicPr>
        <p:blipFill>
          <a:blip xmlns:r="http://schemas.openxmlformats.org/officeDocument/2006/relationships" r:embed="rId1"/>
          <a:srcRect l="113473" t="6291" r="-84000" b="40811"/>
          <a:stretch>
            <a:fillRect/>
          </a:stretch>
        </p:blipFill>
        <p:spPr>
          <a:xfrm>
            <a:off x="8014272" y="219773"/>
            <a:ext cx="2719705" cy="3627730"/>
          </a:xfrm>
          <a:prstGeom prst="rect"/>
        </p:spPr>
      </p:pic>
      <p:pic>
        <p:nvPicPr>
          <p:cNvPr id="2097155" name=""/>
          <p:cNvPicPr>
            <a:picLocks/>
          </p:cNvPicPr>
          <p:nvPr/>
        </p:nvPicPr>
        <p:blipFill>
          <a:blip xmlns:r="http://schemas.openxmlformats.org/officeDocument/2006/relationships" r:embed="rId2"/>
          <a:stretch>
            <a:fillRect/>
          </a:stretch>
        </p:blipFill>
        <p:spPr>
          <a:xfrm rot="0">
            <a:off x="8955185" y="170121"/>
            <a:ext cx="2448968" cy="2852332"/>
          </a:xfrm>
          <a:prstGeom prst="rec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63" name="Shape 306"/>
        <p:cNvGrpSpPr/>
        <p:nvPr/>
      </p:nvGrpSpPr>
      <p:grpSpPr>
        <a:xfrm>
          <a:off x="0" y="0"/>
          <a:ext cx="0" cy="0"/>
          <a:chOff x="0" y="0"/>
          <a:chExt cx="0" cy="0"/>
        </a:xfrm>
      </p:grpSpPr>
      <p:sp>
        <p:nvSpPr>
          <p:cNvPr id="1048636" name="Google Shape;307;p10"/>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fld id="{00000000-1234-1234-1234-123412341234}" type="slidenum">
              <a:rPr lang="en-US"/>
              <a:t>10</a:t>
            </a:fld>
            <a:endParaRPr lang="en-US"/>
          </a:p>
        </p:txBody>
      </p:sp>
      <p:sp>
        <p:nvSpPr>
          <p:cNvPr id="1048637" name="Google Shape;308;p10"/>
          <p:cNvSpPr txBox="1">
            <a:spLocks noGrp="1"/>
          </p:cNvSpPr>
          <p:nvPr>
            <p:ph type="title"/>
          </p:nvPr>
        </p:nvSpPr>
        <p:spPr>
          <a:xfrm>
            <a:off x="1013011" y="502024"/>
            <a:ext cx="7395883" cy="925157"/>
          </a:xfrm>
          <a:prstGeom prst="rect"/>
          <a:noFill/>
          <a:ln>
            <a:noFill/>
          </a:ln>
        </p:spPr>
        <p:txBody>
          <a:bodyPr anchor="b" anchorCtr="0" bIns="45700" lIns="91425" rIns="91425" spcFirstLastPara="1" tIns="45700" wrap="square">
            <a:noAutofit/>
          </a:bodyPr>
          <a:p>
            <a:pPr algn="l" indent="0" lvl="0" marL="0" rtl="0">
              <a:lnSpc>
                <a:spcPct val="90000"/>
              </a:lnSpc>
              <a:spcBef>
                <a:spcPts val="0"/>
              </a:spcBef>
              <a:spcAft>
                <a:spcPts val="0"/>
              </a:spcAft>
              <a:buClr>
                <a:srgbClr val="BB12B6"/>
              </a:buClr>
              <a:buSzPts val="3600"/>
              <a:buFont typeface="Twentieth Century"/>
              <a:buNone/>
            </a:pPr>
            <a:r>
              <a:rPr sz="3600" lang="en-US" u="sng">
                <a:solidFill>
                  <a:srgbClr val="BB12B6"/>
                </a:solidFill>
              </a:rPr>
              <a:t>RESULTS</a:t>
            </a:r>
            <a:r>
              <a:rPr sz="3600" lang="en-US">
                <a:solidFill>
                  <a:srgbClr val="BB12B6"/>
                </a:solidFill>
              </a:rPr>
              <a:t>:</a:t>
            </a:r>
            <a:endParaRPr sz="3600">
              <a:solidFill>
                <a:srgbClr val="BB12B6"/>
              </a:solidFill>
            </a:endParaRPr>
          </a:p>
        </p:txBody>
      </p:sp>
      <p:sp>
        <p:nvSpPr>
          <p:cNvPr id="1048638" name="Google Shape;309;p10"/>
          <p:cNvSpPr txBox="1">
            <a:spLocks noGrp="1"/>
          </p:cNvSpPr>
          <p:nvPr>
            <p:ph type="body" idx="1"/>
          </p:nvPr>
        </p:nvSpPr>
        <p:spPr>
          <a:xfrm>
            <a:off x="1084728" y="1783975"/>
            <a:ext cx="10085296" cy="3702603"/>
          </a:xfrm>
          <a:prstGeom prst="rect"/>
          <a:noFill/>
          <a:ln>
            <a:noFill/>
          </a:ln>
        </p:spPr>
        <p:txBody>
          <a:bodyPr anchor="t" anchorCtr="0" bIns="45700" lIns="91425" rIns="91425" spcFirstLastPara="1" tIns="45700" wrap="square">
            <a:noAutofit/>
          </a:bodyPr>
          <a:p>
            <a:pPr algn="l" indent="-347345" lvl="0" marL="347345" rtl="0">
              <a:lnSpc>
                <a:spcPct val="150000"/>
              </a:lnSpc>
              <a:spcBef>
                <a:spcPts val="0"/>
              </a:spcBef>
              <a:spcAft>
                <a:spcPts val="0"/>
              </a:spcAft>
              <a:buSzPts val="1600"/>
              <a:buChar char="o"/>
            </a:pPr>
            <a:r>
              <a:rPr sz="1600" lang="en-US"/>
              <a:t>So finally based on my project I found some results. They are as follows .</a:t>
            </a:r>
          </a:p>
          <a:p>
            <a:pPr algn="l" indent="-347345" lvl="0" marL="347345" rtl="0">
              <a:lnSpc>
                <a:spcPct val="150000"/>
              </a:lnSpc>
              <a:spcBef>
                <a:spcPts val="1000"/>
              </a:spcBef>
              <a:spcAft>
                <a:spcPts val="0"/>
              </a:spcAft>
              <a:buSzPts val="1600"/>
              <a:buChar char="o"/>
            </a:pPr>
            <a:r>
              <a:rPr sz="1600" lang="en-US"/>
              <a:t>As from the project 1638 people are having 1 illness and 1554 having 0 illness.</a:t>
            </a:r>
          </a:p>
          <a:p>
            <a:pPr algn="l" indent="-347345" lvl="0" marL="347345" rtl="0">
              <a:lnSpc>
                <a:spcPct val="150000"/>
              </a:lnSpc>
              <a:spcBef>
                <a:spcPts val="1000"/>
              </a:spcBef>
              <a:spcAft>
                <a:spcPts val="0"/>
              </a:spcAft>
              <a:buSzPts val="1600"/>
              <a:buChar char="o"/>
            </a:pPr>
            <a:r>
              <a:rPr sz="1600" lang="en-US"/>
              <a:t>The scatter plot shows that the income of the patients will be affecting based on  the number of visits.</a:t>
            </a:r>
          </a:p>
          <a:p>
            <a:pPr algn="l" indent="-347345" lvl="0" marL="347345" rtl="0">
              <a:lnSpc>
                <a:spcPct val="150000"/>
              </a:lnSpc>
              <a:spcBef>
                <a:spcPts val="1000"/>
              </a:spcBef>
              <a:spcAft>
                <a:spcPts val="0"/>
              </a:spcAft>
              <a:buSzPts val="1600"/>
              <a:buChar char="o"/>
            </a:pPr>
            <a:r>
              <a:rPr sz="1600" lang="en-US"/>
              <a:t>Females are mostly affected by illness than males.</a:t>
            </a:r>
          </a:p>
          <a:p>
            <a:pPr algn="l" indent="-347345" lvl="0" marL="347345" rtl="0">
              <a:lnSpc>
                <a:spcPct val="150000"/>
              </a:lnSpc>
              <a:spcBef>
                <a:spcPts val="1000"/>
              </a:spcBef>
              <a:spcAft>
                <a:spcPts val="0"/>
              </a:spcAft>
              <a:buSzPts val="1600"/>
              <a:buChar char="o"/>
            </a:pPr>
            <a:r>
              <a:rPr sz="1600" lang="en-US"/>
              <a:t>The activities of male are reduced than females that are affected by illness.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66" name="Shape 313"/>
        <p:cNvGrpSpPr/>
        <p:nvPr/>
      </p:nvGrpSpPr>
      <p:grpSpPr>
        <a:xfrm>
          <a:off x="0" y="0"/>
          <a:ext cx="0" cy="0"/>
          <a:chOff x="0" y="0"/>
          <a:chExt cx="0" cy="0"/>
        </a:xfrm>
      </p:grpSpPr>
      <p:sp>
        <p:nvSpPr>
          <p:cNvPr id="1048641" name="Google Shape;314;p11"/>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fld id="{00000000-1234-1234-1234-123412341234}" type="slidenum">
              <a:rPr lang="en-US"/>
              <a:t>11</a:t>
            </a:fld>
            <a:endParaRPr lang="en-US"/>
          </a:p>
        </p:txBody>
      </p:sp>
      <p:sp>
        <p:nvSpPr>
          <p:cNvPr id="1048642" name="Google Shape;315;p11"/>
          <p:cNvSpPr txBox="1">
            <a:spLocks noGrp="1"/>
          </p:cNvSpPr>
          <p:nvPr>
            <p:ph type="ftr" idx="11"/>
          </p:nvPr>
        </p:nvSpPr>
        <p:spPr>
          <a:xfrm>
            <a:off x="466344" y="6190488"/>
            <a:ext cx="2331720" cy="274320"/>
          </a:xfrm>
          <a:prstGeom prst="rect"/>
          <a:noFill/>
          <a:ln>
            <a:noFill/>
          </a:ln>
        </p:spPr>
        <p:txBody>
          <a:bodyPr anchor="ctr" anchorCtr="0" bIns="45700" lIns="91425" rIns="91425" spcFirstLastPara="1" tIns="45700" wrap="square">
            <a:noAutofit/>
          </a:bodyPr>
          <a:p>
            <a:pPr algn="l" indent="0" lvl="0" marL="0" rtl="0">
              <a:spcBef>
                <a:spcPts val="0"/>
              </a:spcBef>
              <a:spcAft>
                <a:spcPts val="0"/>
              </a:spcAft>
              <a:buNone/>
            </a:pPr>
            <a:r>
              <a:rPr lang="en-US"/>
              <a:t>Crypto: investing &amp; trading</a:t>
            </a:r>
          </a:p>
        </p:txBody>
      </p:sp>
      <p:sp>
        <p:nvSpPr>
          <p:cNvPr id="1048643" name="Google Shape;316;p11"/>
          <p:cNvSpPr txBox="1">
            <a:spLocks noGrp="1"/>
          </p:cNvSpPr>
          <p:nvPr>
            <p:ph type="title"/>
          </p:nvPr>
        </p:nvSpPr>
        <p:spPr>
          <a:xfrm>
            <a:off x="878992" y="1650402"/>
            <a:ext cx="7190949" cy="911173"/>
          </a:xfrm>
          <a:prstGeom prst="rect"/>
          <a:noFill/>
          <a:ln>
            <a:noFill/>
          </a:ln>
        </p:spPr>
        <p:txBody>
          <a:bodyPr anchor="b" anchorCtr="0" bIns="45700" lIns="91425" rIns="91425" spcFirstLastPara="1" tIns="45700" wrap="square">
            <a:noAutofit/>
          </a:bodyPr>
          <a:p>
            <a:pPr algn="l" indent="0" lvl="0" marL="0" rtl="0">
              <a:lnSpc>
                <a:spcPct val="90000"/>
              </a:lnSpc>
              <a:spcBef>
                <a:spcPts val="0"/>
              </a:spcBef>
              <a:spcAft>
                <a:spcPts val="0"/>
              </a:spcAft>
              <a:buClr>
                <a:srgbClr val="BB12B6"/>
              </a:buClr>
              <a:buSzPts val="4000"/>
              <a:buFont typeface="Twentieth Century"/>
              <a:buNone/>
            </a:pPr>
            <a:r>
              <a:rPr dirty="0" lang="en-US" u="sng">
                <a:solidFill>
                  <a:srgbClr val="BB12B6"/>
                </a:solidFill>
              </a:rPr>
              <a:t>LINKS</a:t>
            </a:r>
            <a:r>
              <a:rPr dirty="0" lang="en-US">
                <a:solidFill>
                  <a:srgbClr val="BB12B6"/>
                </a:solidFill>
              </a:rPr>
              <a:t>:</a:t>
            </a:r>
            <a:endParaRPr dirty="0">
              <a:solidFill>
                <a:srgbClr val="BB12B6"/>
              </a:solidFill>
            </a:endParaRPr>
          </a:p>
        </p:txBody>
      </p:sp>
      <p:sp>
        <p:nvSpPr>
          <p:cNvPr id="1048644" name="Google Shape;317;p11"/>
          <p:cNvSpPr txBox="1">
            <a:spLocks noGrp="1"/>
          </p:cNvSpPr>
          <p:nvPr>
            <p:ph type="body" idx="1"/>
          </p:nvPr>
        </p:nvSpPr>
        <p:spPr>
          <a:xfrm>
            <a:off x="770890" y="1481455"/>
            <a:ext cx="10199370" cy="4013835"/>
          </a:xfrm>
          <a:prstGeom prst="rect"/>
          <a:noFill/>
          <a:ln>
            <a:noFill/>
          </a:ln>
        </p:spPr>
        <p:txBody>
          <a:bodyPr anchor="t" anchorCtr="0" bIns="45700" lIns="91425" rIns="91425" spcFirstLastPara="1" tIns="45700" wrap="square">
            <a:noAutofit/>
          </a:bodyPr>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a:p>
            <a:pPr algn="l" indent="0" lvl="0" marL="0" rtl="0">
              <a:lnSpc>
                <a:spcPct val="150000"/>
              </a:lnSpc>
              <a:spcBef>
                <a:spcPts val="1000"/>
              </a:spcBef>
              <a:spcAft>
                <a:spcPts val="0"/>
              </a:spcAft>
              <a:buSzPts val="2400"/>
              <a:buNone/>
            </a:pPr>
            <a:endParaRPr dirty="0" lang="en-US" u="sng">
              <a:solidFill>
                <a:schemeClr val="hlink"/>
              </a:solidFill>
              <a:hlinkClick r:id="rId1"/>
            </a:endParaRPr>
          </a:p>
        </p:txBody>
      </p:sp>
      <p:pic>
        <p:nvPicPr>
          <p:cNvPr id="2097154" name="Picture 2" descr="Symbol Icon Links PNG Transparent Background, Free Download #9887 -  FreeIconsPNG">
            <a:hlinkClick r:id="rId1"/>
          </p:cNvPr>
          <p:cNvPicPr>
            <a:picLocks noChangeAspect="1" noChangeArrowheads="1"/>
          </p:cNvPicPr>
          <p:nvPr/>
        </p:nvPicPr>
        <p:blipFill>
          <a:blip xmlns:r="http://schemas.openxmlformats.org/officeDocument/2006/relationships" r:embed="rId2"/>
          <a:srcRect/>
          <a:stretch>
            <a:fillRect/>
          </a:stretch>
        </p:blipFill>
        <p:spPr bwMode="auto">
          <a:xfrm>
            <a:off x="2495600" y="1819349"/>
            <a:ext cx="1584176" cy="911173"/>
          </a:xfrm>
          <a:prstGeom prst="rect"/>
          <a:ln>
            <a:noFill/>
          </a:ln>
          <a:effectLst>
            <a:softEdge rad="112500"/>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70" name="Shape 321"/>
        <p:cNvGrpSpPr/>
        <p:nvPr/>
      </p:nvGrpSpPr>
      <p:grpSpPr>
        <a:xfrm>
          <a:off x="0" y="0"/>
          <a:ext cx="0" cy="0"/>
          <a:chOff x="0" y="0"/>
          <a:chExt cx="0" cy="0"/>
        </a:xfrm>
      </p:grpSpPr>
      <p:sp>
        <p:nvSpPr>
          <p:cNvPr id="1048650" name="Google Shape;322;p12"/>
          <p:cNvSpPr txBox="1">
            <a:spLocks noGrp="1"/>
          </p:cNvSpPr>
          <p:nvPr>
            <p:ph type="ftr" idx="11"/>
          </p:nvPr>
        </p:nvSpPr>
        <p:spPr>
          <a:xfrm>
            <a:off x="466344" y="6190488"/>
            <a:ext cx="2331720" cy="274320"/>
          </a:xfrm>
          <a:prstGeom prst="rect"/>
          <a:noFill/>
          <a:ln>
            <a:noFill/>
          </a:ln>
        </p:spPr>
        <p:txBody>
          <a:bodyPr anchor="ctr" anchorCtr="0" bIns="45700" lIns="91425" rIns="91425" spcFirstLastPara="1" tIns="45700" wrap="square">
            <a:noAutofit/>
          </a:bodyPr>
          <a:p>
            <a:pPr algn="l" indent="0" lvl="0" marL="0" rtl="0">
              <a:spcBef>
                <a:spcPts val="0"/>
              </a:spcBef>
              <a:spcAft>
                <a:spcPts val="0"/>
              </a:spcAft>
              <a:buNone/>
            </a:pPr>
            <a:r>
              <a:rPr lang="en-US"/>
              <a:t>Crypto: investing &amp; trading</a:t>
            </a:r>
          </a:p>
        </p:txBody>
      </p:sp>
      <p:sp>
        <p:nvSpPr>
          <p:cNvPr id="1048651" name="Google Shape;323;p12"/>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fld id="{00000000-1234-1234-1234-123412341234}" type="slidenum">
              <a:rPr lang="en-US"/>
              <a:t>12</a:t>
            </a:fld>
            <a:endParaRPr lang="en-US"/>
          </a:p>
        </p:txBody>
      </p:sp>
      <p:sp>
        <p:nvSpPr>
          <p:cNvPr id="1048652" name="Google Shape;324;p12"/>
          <p:cNvSpPr txBox="1"/>
          <p:nvPr/>
        </p:nvSpPr>
        <p:spPr>
          <a:xfrm>
            <a:off x="4055900" y="2684300"/>
            <a:ext cx="8078100" cy="970250"/>
          </a:xfrm>
          <a:prstGeom prst="rect"/>
          <a:noFill/>
          <a:ln>
            <a:noFill/>
          </a:ln>
        </p:spPr>
        <p:txBody>
          <a:bodyPr anchor="t" anchorCtr="0" bIns="91425" lIns="91425" rIns="91425" spcFirstLastPara="1" tIns="91425" wrap="square">
            <a:spAutoFit/>
          </a:bodyPr>
          <a:p>
            <a:pPr algn="l" indent="0" lvl="0" marL="0" rtl="0">
              <a:spcBef>
                <a:spcPts val="0"/>
              </a:spcBef>
              <a:spcAft>
                <a:spcPts val="0"/>
              </a:spcAft>
              <a:buNone/>
            </a:pPr>
            <a:endParaRPr sz="5300">
              <a:latin typeface="Quattrocento Sans"/>
              <a:ea typeface="Quattrocento Sans"/>
              <a:cs typeface="Quattrocento Sans"/>
              <a:sym typeface="Quattrocento Sans"/>
            </a:endParaRPr>
          </a:p>
        </p:txBody>
      </p:sp>
      <p:sp>
        <p:nvSpPr>
          <p:cNvPr id="1048653" name="Google Shape;325;p12"/>
          <p:cNvSpPr txBox="1"/>
          <p:nvPr/>
        </p:nvSpPr>
        <p:spPr>
          <a:xfrm>
            <a:off x="3116250" y="2277575"/>
            <a:ext cx="8078100" cy="1021050"/>
          </a:xfrm>
          <a:prstGeom prst="rect"/>
          <a:noFill/>
          <a:ln>
            <a:noFill/>
          </a:ln>
        </p:spPr>
        <p:txBody>
          <a:bodyPr anchor="t" anchorCtr="0" bIns="91425" lIns="91425" rIns="91425" spcFirstLastPara="1" tIns="91425" wrap="square">
            <a:spAutoFit/>
          </a:bodyPr>
          <a:p>
            <a:pPr algn="l" indent="0" lvl="0" marL="0" rtl="0">
              <a:spcBef>
                <a:spcPts val="0"/>
              </a:spcBef>
              <a:spcAft>
                <a:spcPts val="0"/>
              </a:spcAft>
              <a:buNone/>
            </a:pPr>
            <a:r>
              <a:rPr lang="en-US">
                <a:latin typeface="Quattrocento Sans"/>
                <a:ea typeface="Quattrocento Sans"/>
                <a:cs typeface="Quattrocento Sans"/>
                <a:sym typeface="Quattrocento Sans"/>
              </a:rPr>
              <a:t>ru</a:t>
            </a:r>
            <a:r>
              <a:rPr sz="5600" lang="en-US">
                <a:solidFill>
                  <a:schemeClr val="lt1"/>
                </a:solidFill>
                <a:latin typeface="Impact"/>
                <a:ea typeface="Impact"/>
                <a:cs typeface="Impact"/>
                <a:sym typeface="Impact"/>
              </a:rPr>
              <a:t>THANK YOU</a:t>
            </a:r>
            <a:endParaRPr sz="5600">
              <a:solidFill>
                <a:schemeClr val="lt1"/>
              </a:solidFill>
              <a:latin typeface="Impact"/>
              <a:ea typeface="Impact"/>
              <a:cs typeface="Impact"/>
              <a:sym typeface="Impac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9" name="Shape 252"/>
        <p:cNvGrpSpPr/>
        <p:nvPr/>
      </p:nvGrpSpPr>
      <p:grpSpPr>
        <a:xfrm>
          <a:off x="0" y="0"/>
          <a:ext cx="0" cy="0"/>
          <a:chOff x="0" y="0"/>
          <a:chExt cx="0" cy="0"/>
        </a:xfrm>
      </p:grpSpPr>
      <p:sp>
        <p:nvSpPr>
          <p:cNvPr id="1048598" name="Google Shape;253;p2"/>
          <p:cNvSpPr txBox="1">
            <a:spLocks noGrp="1"/>
          </p:cNvSpPr>
          <p:nvPr>
            <p:ph type="ctrTitle"/>
          </p:nvPr>
        </p:nvSpPr>
        <p:spPr>
          <a:xfrm>
            <a:off x="1129553" y="2312894"/>
            <a:ext cx="9538447" cy="1855694"/>
          </a:xfrm>
          <a:prstGeom prst="rect"/>
          <a:noFill/>
          <a:ln>
            <a:noFill/>
          </a:ln>
        </p:spPr>
        <p:txBody>
          <a:bodyPr anchor="b" anchorCtr="0" bIns="45700" lIns="91425" rIns="91425" spcFirstLastPara="1" tIns="45700" wrap="square">
            <a:noAutofit/>
          </a:bodyPr>
          <a:p>
            <a:pPr algn="ctr" indent="0" lvl="0" marL="0" rtl="0">
              <a:lnSpc>
                <a:spcPct val="90000"/>
              </a:lnSpc>
              <a:spcBef>
                <a:spcPts val="0"/>
              </a:spcBef>
              <a:spcAft>
                <a:spcPts val="0"/>
              </a:spcAft>
              <a:buClr>
                <a:schemeClr val="lt1"/>
              </a:buClr>
              <a:buSzPts val="4800"/>
              <a:buFont typeface="Twentieth Century"/>
              <a:buNone/>
            </a:pPr>
            <a:r>
              <a:rPr dirty="0" lang="en-US" u="sng"/>
              <a:t>DOCTOR VISIT ANALYSIS USING PYTHON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42" name="Shape 257"/>
        <p:cNvGrpSpPr/>
        <p:nvPr/>
      </p:nvGrpSpPr>
      <p:grpSpPr>
        <a:xfrm>
          <a:off x="0" y="0"/>
          <a:ext cx="0" cy="0"/>
          <a:chOff x="0" y="0"/>
          <a:chExt cx="0" cy="0"/>
        </a:xfrm>
      </p:grpSpPr>
      <p:sp>
        <p:nvSpPr>
          <p:cNvPr id="1048601" name="Google Shape;258;p3"/>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fld id="{00000000-1234-1234-1234-123412341234}" type="slidenum">
              <a:rPr lang="en-US"/>
              <a:t>3</a:t>
            </a:fld>
            <a:endParaRPr lang="en-US"/>
          </a:p>
        </p:txBody>
      </p:sp>
      <p:sp>
        <p:nvSpPr>
          <p:cNvPr id="1048602" name="Google Shape;259;p3"/>
          <p:cNvSpPr txBox="1">
            <a:spLocks noGrp="1"/>
          </p:cNvSpPr>
          <p:nvPr>
            <p:ph type="title"/>
          </p:nvPr>
        </p:nvSpPr>
        <p:spPr>
          <a:xfrm>
            <a:off x="840172" y="292608"/>
            <a:ext cx="8878824" cy="1069848"/>
          </a:xfrm>
          <a:prstGeom prst="rect"/>
          <a:noFill/>
          <a:ln>
            <a:noFill/>
          </a:ln>
        </p:spPr>
        <p:txBody>
          <a:bodyPr anchor="b" anchorCtr="0" bIns="45700" lIns="91425" rIns="91425" spcFirstLastPara="1" tIns="45700" wrap="square">
            <a:noAutofit/>
          </a:bodyPr>
          <a:p>
            <a:pPr algn="l" indent="0" lvl="0" marL="0" rtl="0">
              <a:lnSpc>
                <a:spcPct val="90000"/>
              </a:lnSpc>
              <a:spcBef>
                <a:spcPts val="0"/>
              </a:spcBef>
              <a:spcAft>
                <a:spcPts val="0"/>
              </a:spcAft>
              <a:buClr>
                <a:srgbClr val="EC48E8"/>
              </a:buClr>
              <a:buSzPts val="3600"/>
              <a:buFont typeface="Twentieth Century"/>
              <a:buNone/>
            </a:pPr>
            <a:r>
              <a:rPr sz="3600" lang="en-US" u="sng">
                <a:solidFill>
                  <a:srgbClr val="EC48E8"/>
                </a:solidFill>
              </a:rPr>
              <a:t>PROBLEM STATEMENT</a:t>
            </a:r>
            <a:r>
              <a:rPr sz="3600" lang="en-US">
                <a:solidFill>
                  <a:srgbClr val="EC48E8"/>
                </a:solidFill>
              </a:rPr>
              <a:t>:</a:t>
            </a:r>
            <a:endParaRPr sz="3600">
              <a:solidFill>
                <a:srgbClr val="EC48E8"/>
              </a:solidFill>
            </a:endParaRPr>
          </a:p>
        </p:txBody>
      </p:sp>
      <p:sp>
        <p:nvSpPr>
          <p:cNvPr id="1048603" name="Google Shape;260;p3"/>
          <p:cNvSpPr txBox="1">
            <a:spLocks noGrp="1"/>
          </p:cNvSpPr>
          <p:nvPr>
            <p:ph type="body" idx="1"/>
          </p:nvPr>
        </p:nvSpPr>
        <p:spPr>
          <a:xfrm>
            <a:off x="1030941" y="1362456"/>
            <a:ext cx="10452847" cy="3352980"/>
          </a:xfrm>
          <a:prstGeom prst="rect"/>
          <a:noFill/>
          <a:ln>
            <a:noFill/>
          </a:ln>
        </p:spPr>
        <p:txBody>
          <a:bodyPr anchor="t" anchorCtr="0" bIns="45700" lIns="91425" rIns="91425" spcFirstLastPara="1" tIns="45700" wrap="square">
            <a:noAutofit/>
          </a:bodyPr>
          <a:p>
            <a:pPr algn="l" indent="-347345" lvl="0" marL="347345" rtl="0">
              <a:lnSpc>
                <a:spcPct val="150000"/>
              </a:lnSpc>
              <a:spcBef>
                <a:spcPts val="0"/>
              </a:spcBef>
              <a:spcAft>
                <a:spcPts val="0"/>
              </a:spcAft>
              <a:buSzPts val="1600"/>
              <a:buFont typeface="Noto Sans Symbols"/>
              <a:buChar char="❖"/>
            </a:pPr>
            <a:r>
              <a:rPr sz="1600" lang="en-US"/>
              <a:t>The problem statement of my project is doctor visit analysis that is based on their age and other factors how many patients are visited a doctor to cure their diseases.</a:t>
            </a:r>
          </a:p>
          <a:p>
            <a:pPr algn="l" indent="-347345" lvl="0" marL="347345" rtl="0">
              <a:lnSpc>
                <a:spcPct val="150000"/>
              </a:lnSpc>
              <a:spcBef>
                <a:spcPts val="1000"/>
              </a:spcBef>
              <a:spcAft>
                <a:spcPts val="0"/>
              </a:spcAft>
              <a:buSzPts val="1600"/>
              <a:buFont typeface="Noto Sans Symbols"/>
              <a:buChar char="❖"/>
            </a:pPr>
            <a:r>
              <a:rPr sz="1600" lang="en-US"/>
              <a:t>The data contains of income , gender, age, illness, reduced and some other factors.</a:t>
            </a:r>
          </a:p>
          <a:p>
            <a:pPr algn="l" indent="-347345" lvl="0" marL="347345" rtl="0">
              <a:lnSpc>
                <a:spcPct val="150000"/>
              </a:lnSpc>
              <a:spcBef>
                <a:spcPts val="1000"/>
              </a:spcBef>
              <a:spcAft>
                <a:spcPts val="0"/>
              </a:spcAft>
              <a:buSzPts val="1600"/>
              <a:buFont typeface="Noto Sans Symbols"/>
              <a:buChar char="❖"/>
            </a:pPr>
            <a:r>
              <a:rPr sz="1600" lang="en-US"/>
              <a:t>So in this project I am analyzing how these factors affects the patients and is they have benifited by visiting the doctor and some other queries. </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45" name="Shape 264"/>
        <p:cNvGrpSpPr/>
        <p:nvPr/>
      </p:nvGrpSpPr>
      <p:grpSpPr>
        <a:xfrm>
          <a:off x="0" y="0"/>
          <a:ext cx="0" cy="0"/>
          <a:chOff x="0" y="0"/>
          <a:chExt cx="0" cy="0"/>
        </a:xfrm>
      </p:grpSpPr>
      <p:sp>
        <p:nvSpPr>
          <p:cNvPr id="1048606" name="Google Shape;265;p4"/>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fld id="{00000000-1234-1234-1234-123412341234}" type="slidenum">
              <a:rPr lang="en-US"/>
              <a:t>4</a:t>
            </a:fld>
            <a:endParaRPr lang="en-US"/>
          </a:p>
        </p:txBody>
      </p:sp>
      <p:sp>
        <p:nvSpPr>
          <p:cNvPr id="1048607" name="Google Shape;266;p4"/>
          <p:cNvSpPr txBox="1">
            <a:spLocks noGrp="1"/>
          </p:cNvSpPr>
          <p:nvPr>
            <p:ph type="title"/>
          </p:nvPr>
        </p:nvSpPr>
        <p:spPr>
          <a:xfrm>
            <a:off x="850392" y="393192"/>
            <a:ext cx="7226808" cy="969264"/>
          </a:xfrm>
          <a:prstGeom prst="rect"/>
          <a:noFill/>
          <a:ln>
            <a:noFill/>
          </a:ln>
        </p:spPr>
        <p:txBody>
          <a:bodyPr anchor="b" anchorCtr="0" bIns="45700" lIns="91425" rIns="91425" spcFirstLastPara="1" tIns="45700" wrap="square">
            <a:noAutofit/>
          </a:bodyPr>
          <a:p>
            <a:pPr algn="l" indent="0" lvl="0" marL="0" rtl="0">
              <a:lnSpc>
                <a:spcPct val="90000"/>
              </a:lnSpc>
              <a:spcBef>
                <a:spcPts val="0"/>
              </a:spcBef>
              <a:spcAft>
                <a:spcPts val="0"/>
              </a:spcAft>
              <a:buClr>
                <a:srgbClr val="BB12B6"/>
              </a:buClr>
              <a:buSzPts val="4000"/>
              <a:buFont typeface="Twentieth Century"/>
              <a:buNone/>
            </a:pPr>
            <a:r>
              <a:rPr lang="en-US" u="sng">
                <a:solidFill>
                  <a:srgbClr val="BB12B6"/>
                </a:solidFill>
              </a:rPr>
              <a:t>AGENDA:</a:t>
            </a:r>
            <a:endParaRPr u="sng">
              <a:solidFill>
                <a:srgbClr val="BB12B6"/>
              </a:solidFill>
            </a:endParaRPr>
          </a:p>
        </p:txBody>
      </p:sp>
      <p:sp>
        <p:nvSpPr>
          <p:cNvPr id="1048608" name="Google Shape;267;p4"/>
          <p:cNvSpPr txBox="1">
            <a:spLocks noGrp="1"/>
          </p:cNvSpPr>
          <p:nvPr>
            <p:ph type="body" idx="1"/>
          </p:nvPr>
        </p:nvSpPr>
        <p:spPr>
          <a:xfrm>
            <a:off x="980379" y="1631576"/>
            <a:ext cx="11399880" cy="4518212"/>
          </a:xfrm>
          <a:prstGeom prst="rect"/>
          <a:noFill/>
          <a:ln>
            <a:noFill/>
          </a:ln>
        </p:spPr>
        <p:txBody>
          <a:bodyPr anchor="t" anchorCtr="0" bIns="45700" lIns="91425" rIns="91425" spcFirstLastPara="1" tIns="45700" wrap="square">
            <a:noAutofit/>
          </a:bodyPr>
          <a:p>
            <a:pPr algn="l" indent="-347345" lvl="0" marL="347345" rtl="0">
              <a:lnSpc>
                <a:spcPct val="150000"/>
              </a:lnSpc>
              <a:spcBef>
                <a:spcPts val="0"/>
              </a:spcBef>
              <a:spcAft>
                <a:spcPts val="0"/>
              </a:spcAft>
              <a:buSzPts val="1600"/>
              <a:buFont typeface="Noto Sans Symbols"/>
              <a:buChar char="❖"/>
            </a:pPr>
            <a:r>
              <a:rPr sz="1600" lang="en-US"/>
              <a:t>The main agenda of this project is to analyze the dataset which contains the health status of different people. So based on this following analyzation are analyzed.</a:t>
            </a:r>
          </a:p>
          <a:p>
            <a:pPr algn="l" indent="-347345" lvl="0" marL="347345" rtl="0">
              <a:lnSpc>
                <a:spcPct val="150000"/>
              </a:lnSpc>
              <a:spcBef>
                <a:spcPts val="1000"/>
              </a:spcBef>
              <a:spcAft>
                <a:spcPts val="0"/>
              </a:spcAft>
              <a:buSzPts val="1600"/>
              <a:buFont typeface="Noto Sans Symbols"/>
              <a:buChar char="❖"/>
            </a:pPr>
            <a:r>
              <a:rPr sz="1600" lang="en-US"/>
              <a:t>Load the dataset and display first 15 rows .</a:t>
            </a:r>
          </a:p>
          <a:p>
            <a:pPr algn="l" indent="-347345" lvl="0" marL="347345" rtl="0">
              <a:lnSpc>
                <a:spcPct val="150000"/>
              </a:lnSpc>
              <a:spcBef>
                <a:spcPts val="1000"/>
              </a:spcBef>
              <a:spcAft>
                <a:spcPts val="0"/>
              </a:spcAft>
              <a:buSzPts val="1600"/>
              <a:buFont typeface="Noto Sans Symbols"/>
              <a:buChar char="❖"/>
            </a:pPr>
            <a:r>
              <a:rPr sz="1600" lang="en-US"/>
              <a:t>Visualize and analyze maximum, minimum and medium income.</a:t>
            </a:r>
          </a:p>
          <a:p>
            <a:pPr algn="l" indent="-347345" lvl="0" marL="347345" rtl="0">
              <a:lnSpc>
                <a:spcPct val="150000"/>
              </a:lnSpc>
              <a:spcBef>
                <a:spcPts val="1000"/>
              </a:spcBef>
              <a:spcAft>
                <a:spcPts val="0"/>
              </a:spcAft>
              <a:buSzPts val="1600"/>
              <a:buFont typeface="Noto Sans Symbols"/>
              <a:buChar char="❖"/>
            </a:pPr>
            <a:r>
              <a:rPr sz="1600" lang="en-US"/>
              <a:t>Correlation between different variables .</a:t>
            </a:r>
          </a:p>
          <a:p>
            <a:pPr algn="l" indent="-347345" lvl="0" marL="347345" rtl="0">
              <a:lnSpc>
                <a:spcPct val="150000"/>
              </a:lnSpc>
              <a:spcBef>
                <a:spcPts val="1000"/>
              </a:spcBef>
              <a:spcAft>
                <a:spcPts val="0"/>
              </a:spcAft>
              <a:buSzPts val="1600"/>
              <a:buFont typeface="Noto Sans Symbols"/>
              <a:buChar char="❖"/>
            </a:pPr>
            <a:r>
              <a:rPr sz="1600" lang="en-US"/>
              <a:t>Number of males and females affect by the illness.</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48" name="Shape 271"/>
        <p:cNvGrpSpPr/>
        <p:nvPr/>
      </p:nvGrpSpPr>
      <p:grpSpPr>
        <a:xfrm>
          <a:off x="0" y="0"/>
          <a:ext cx="0" cy="0"/>
          <a:chOff x="0" y="0"/>
          <a:chExt cx="0" cy="0"/>
        </a:xfrm>
      </p:grpSpPr>
      <p:sp>
        <p:nvSpPr>
          <p:cNvPr id="1048611" name="Google Shape;272;p5"/>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fld id="{00000000-1234-1234-1234-123412341234}" type="slidenum">
              <a:rPr lang="en-US"/>
              <a:t>5</a:t>
            </a:fld>
            <a:endParaRPr lang="en-US"/>
          </a:p>
        </p:txBody>
      </p:sp>
      <p:sp>
        <p:nvSpPr>
          <p:cNvPr id="1048612" name="Google Shape;273;p5"/>
          <p:cNvSpPr txBox="1">
            <a:spLocks noGrp="1"/>
          </p:cNvSpPr>
          <p:nvPr>
            <p:ph type="title"/>
          </p:nvPr>
        </p:nvSpPr>
        <p:spPr>
          <a:xfrm>
            <a:off x="850393" y="411480"/>
            <a:ext cx="7531607" cy="950976"/>
          </a:xfrm>
          <a:prstGeom prst="rect"/>
          <a:noFill/>
          <a:ln>
            <a:noFill/>
          </a:ln>
        </p:spPr>
        <p:txBody>
          <a:bodyPr anchor="b" anchorCtr="0" bIns="45700" lIns="91425" rIns="91425" spcFirstLastPara="1" tIns="45700" wrap="square">
            <a:noAutofit/>
          </a:bodyPr>
          <a:p>
            <a:pPr algn="l" indent="0" lvl="0" marL="0" rtl="0">
              <a:lnSpc>
                <a:spcPct val="90000"/>
              </a:lnSpc>
              <a:spcBef>
                <a:spcPts val="0"/>
              </a:spcBef>
              <a:spcAft>
                <a:spcPts val="0"/>
              </a:spcAft>
              <a:buClr>
                <a:srgbClr val="BB12B6"/>
              </a:buClr>
              <a:buSzPts val="4000"/>
              <a:buFont typeface="Twentieth Century"/>
              <a:buNone/>
            </a:pPr>
            <a:r>
              <a:rPr lang="en-US" u="sng">
                <a:solidFill>
                  <a:srgbClr val="BB12B6"/>
                </a:solidFill>
              </a:rPr>
              <a:t>PROJECT</a:t>
            </a:r>
            <a:r>
              <a:rPr lang="en-US">
                <a:solidFill>
                  <a:srgbClr val="BB12B6"/>
                </a:solidFill>
              </a:rPr>
              <a:t> </a:t>
            </a:r>
            <a:r>
              <a:rPr lang="en-US" u="sng">
                <a:solidFill>
                  <a:srgbClr val="BB12B6"/>
                </a:solidFill>
              </a:rPr>
              <a:t>OVERVIEW:</a:t>
            </a:r>
            <a:endParaRPr u="sng"/>
          </a:p>
        </p:txBody>
      </p:sp>
      <p:sp>
        <p:nvSpPr>
          <p:cNvPr id="1048613" name="Google Shape;274;p5"/>
          <p:cNvSpPr txBox="1">
            <a:spLocks noGrp="1"/>
          </p:cNvSpPr>
          <p:nvPr>
            <p:ph type="body" idx="1"/>
          </p:nvPr>
        </p:nvSpPr>
        <p:spPr>
          <a:xfrm>
            <a:off x="850391" y="1613647"/>
            <a:ext cx="9934149" cy="4195482"/>
          </a:xfrm>
          <a:prstGeom prst="rect"/>
          <a:noFill/>
          <a:ln>
            <a:noFill/>
          </a:ln>
        </p:spPr>
        <p:txBody>
          <a:bodyPr anchor="t" anchorCtr="0" bIns="45700" lIns="91425" rIns="91425" spcFirstLastPara="1" tIns="45700" wrap="square">
            <a:noAutofit/>
          </a:bodyPr>
          <a:p>
            <a:pPr algn="l" indent="-347345" lvl="0" marL="347345" rtl="0">
              <a:lnSpc>
                <a:spcPct val="150000"/>
              </a:lnSpc>
              <a:spcBef>
                <a:spcPts val="0"/>
              </a:spcBef>
              <a:spcAft>
                <a:spcPts val="0"/>
              </a:spcAft>
              <a:buSzPts val="1600"/>
              <a:buFont typeface="Noto Sans Symbols"/>
              <a:buChar char="❖"/>
            </a:pPr>
            <a:r>
              <a:rPr sz="1600" lang="en-US"/>
              <a:t>Load the data set as “df=pd.read csv(“Doctor Visit.csv)”</a:t>
            </a:r>
          </a:p>
          <a:p>
            <a:pPr algn="l" indent="-347345" lvl="0" marL="347345" rtl="0">
              <a:lnSpc>
                <a:spcPct val="150000"/>
              </a:lnSpc>
              <a:spcBef>
                <a:spcPts val="1000"/>
              </a:spcBef>
              <a:spcAft>
                <a:spcPts val="0"/>
              </a:spcAft>
              <a:buSzPts val="1600"/>
              <a:buFont typeface="Noto Sans Symbols"/>
              <a:buChar char="❖"/>
            </a:pPr>
            <a:r>
              <a:rPr sz="1600" lang="en-US"/>
              <a:t>Shape of the data set is defined as “ df. shape”.</a:t>
            </a:r>
          </a:p>
          <a:p>
            <a:pPr algn="l" indent="-347345" lvl="0" marL="347345" rtl="0">
              <a:lnSpc>
                <a:spcPct val="150000"/>
              </a:lnSpc>
              <a:spcBef>
                <a:spcPts val="1000"/>
              </a:spcBef>
              <a:spcAft>
                <a:spcPts val="0"/>
              </a:spcAft>
              <a:buSzPts val="1600"/>
              <a:buFont typeface="Noto Sans Symbols"/>
              <a:buChar char="❖"/>
            </a:pPr>
            <a:r>
              <a:rPr sz="1600" lang="en-US"/>
              <a:t>Information of the data set is defined as “df.info()”.</a:t>
            </a:r>
          </a:p>
          <a:p>
            <a:pPr algn="l" indent="-347345" lvl="0" marL="347345" rtl="0">
              <a:lnSpc>
                <a:spcPct val="150000"/>
              </a:lnSpc>
              <a:spcBef>
                <a:spcPts val="1000"/>
              </a:spcBef>
              <a:spcAft>
                <a:spcPts val="0"/>
              </a:spcAft>
              <a:buSzPts val="1600"/>
              <a:buFont typeface="Noto Sans Symbols"/>
              <a:buChar char="❖"/>
            </a:pPr>
            <a:r>
              <a:rPr sz="1600" lang="en-US"/>
              <a:t>The purpose of the project is identify which age people are mostly affected illness and which gender people either male or female who are more affecting by the factors which are prescribed above.</a:t>
            </a:r>
          </a:p>
          <a:p>
            <a:pPr algn="l" indent="-347345" lvl="0" marL="347345" rtl="0">
              <a:lnSpc>
                <a:spcPct val="150000"/>
              </a:lnSpc>
              <a:spcBef>
                <a:spcPts val="1000"/>
              </a:spcBef>
              <a:spcAft>
                <a:spcPts val="0"/>
              </a:spcAft>
              <a:buSzPts val="1600"/>
              <a:buFont typeface="Noto Sans Symbols"/>
              <a:buChar char="❖"/>
            </a:pPr>
            <a:r>
              <a:rPr sz="1600" lang="en-US"/>
              <a:t>So in this project I analyzed how the income of the project affected by visiting the hospital.</a:t>
            </a:r>
          </a:p>
          <a:p>
            <a:pPr algn="l" indent="0" lvl="0" marL="0" rtl="0">
              <a:lnSpc>
                <a:spcPct val="150000"/>
              </a:lnSpc>
              <a:spcBef>
                <a:spcPts val="1000"/>
              </a:spcBef>
              <a:spcAft>
                <a:spcPts val="0"/>
              </a:spcAft>
              <a:buSzPts val="1600"/>
              <a:buNone/>
            </a:pP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51" name="Shape 278"/>
        <p:cNvGrpSpPr/>
        <p:nvPr/>
      </p:nvGrpSpPr>
      <p:grpSpPr>
        <a:xfrm>
          <a:off x="0" y="0"/>
          <a:ext cx="0" cy="0"/>
          <a:chOff x="0" y="0"/>
          <a:chExt cx="0" cy="0"/>
        </a:xfrm>
      </p:grpSpPr>
      <p:sp>
        <p:nvSpPr>
          <p:cNvPr id="1048616" name="Google Shape;279;p6"/>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fld id="{00000000-1234-1234-1234-123412341234}" type="slidenum">
              <a:rPr lang="en-US"/>
              <a:t>6</a:t>
            </a:fld>
            <a:endParaRPr lang="en-US"/>
          </a:p>
        </p:txBody>
      </p:sp>
      <p:sp>
        <p:nvSpPr>
          <p:cNvPr id="1048617" name="Google Shape;280;p6"/>
          <p:cNvSpPr txBox="1">
            <a:spLocks noGrp="1"/>
          </p:cNvSpPr>
          <p:nvPr>
            <p:ph type="title"/>
          </p:nvPr>
        </p:nvSpPr>
        <p:spPr>
          <a:xfrm>
            <a:off x="971415" y="448056"/>
            <a:ext cx="8878824" cy="1069848"/>
          </a:xfrm>
          <a:prstGeom prst="rect"/>
          <a:noFill/>
          <a:ln>
            <a:noFill/>
          </a:ln>
        </p:spPr>
        <p:txBody>
          <a:bodyPr anchor="b" anchorCtr="0" bIns="45700" lIns="91425" rIns="91425" spcFirstLastPara="1" tIns="45700" wrap="square">
            <a:noAutofit/>
          </a:bodyPr>
          <a:p>
            <a:pPr algn="l" indent="0" lvl="0" marL="0" rtl="0">
              <a:lnSpc>
                <a:spcPct val="90000"/>
              </a:lnSpc>
              <a:spcBef>
                <a:spcPts val="0"/>
              </a:spcBef>
              <a:spcAft>
                <a:spcPts val="0"/>
              </a:spcAft>
              <a:buClr>
                <a:srgbClr val="BB12B6"/>
              </a:buClr>
              <a:buSzPts val="4000"/>
              <a:buFont typeface="Twentieth Century"/>
              <a:buNone/>
            </a:pPr>
            <a:r>
              <a:rPr lang="en-US" u="sng">
                <a:solidFill>
                  <a:srgbClr val="BB12B6"/>
                </a:solidFill>
              </a:rPr>
              <a:t>THE END USERS</a:t>
            </a:r>
            <a:r>
              <a:rPr lang="en-US">
                <a:solidFill>
                  <a:srgbClr val="BB12B6"/>
                </a:solidFill>
              </a:rPr>
              <a:t>:</a:t>
            </a:r>
            <a:endParaRPr>
              <a:solidFill>
                <a:srgbClr val="BB12B6"/>
              </a:solidFill>
            </a:endParaRPr>
          </a:p>
        </p:txBody>
      </p:sp>
      <p:sp>
        <p:nvSpPr>
          <p:cNvPr id="1048618" name="Google Shape;281;p6"/>
          <p:cNvSpPr txBox="1">
            <a:spLocks noGrp="1"/>
          </p:cNvSpPr>
          <p:nvPr>
            <p:ph type="body" idx="1"/>
          </p:nvPr>
        </p:nvSpPr>
        <p:spPr>
          <a:xfrm>
            <a:off x="971415" y="1900518"/>
            <a:ext cx="10144820" cy="3792069"/>
          </a:xfrm>
          <a:prstGeom prst="rect"/>
          <a:noFill/>
          <a:ln>
            <a:noFill/>
          </a:ln>
        </p:spPr>
        <p:txBody>
          <a:bodyPr anchor="t" anchorCtr="0" bIns="45700" lIns="91425" rIns="91425" spcFirstLastPara="1" tIns="45700" wrap="square">
            <a:noAutofit/>
          </a:bodyPr>
          <a:p>
            <a:pPr algn="l" indent="-347345" lvl="0" marL="347345" rtl="0">
              <a:lnSpc>
                <a:spcPct val="150000"/>
              </a:lnSpc>
              <a:spcBef>
                <a:spcPts val="0"/>
              </a:spcBef>
              <a:spcAft>
                <a:spcPts val="0"/>
              </a:spcAft>
              <a:buSzPts val="1600"/>
              <a:buFont typeface="Noto Sans Symbols"/>
              <a:buChar char="❖"/>
            </a:pPr>
            <a:r>
              <a:rPr sz="1600" lang="en-US"/>
              <a:t>The end users of this project are the normal people that they know how their lifestyle is damaged by their health.</a:t>
            </a:r>
          </a:p>
          <a:p>
            <a:pPr algn="l" indent="-347345" lvl="0" marL="347345" rtl="0">
              <a:lnSpc>
                <a:spcPct val="150000"/>
              </a:lnSpc>
              <a:spcBef>
                <a:spcPts val="1000"/>
              </a:spcBef>
              <a:spcAft>
                <a:spcPts val="0"/>
              </a:spcAft>
              <a:buSzPts val="1600"/>
              <a:buFont typeface="Noto Sans Symbols"/>
              <a:buChar char="❖"/>
            </a:pPr>
            <a:r>
              <a:rPr sz="1600" lang="en-US"/>
              <a:t>As we seen in the project that how the income of the patients should be damaged based on their illness and regular visits of doctor.</a:t>
            </a:r>
          </a:p>
          <a:p>
            <a:pPr algn="l" indent="-347345" lvl="0" marL="347345" rtl="0">
              <a:lnSpc>
                <a:spcPct val="150000"/>
              </a:lnSpc>
              <a:spcBef>
                <a:spcPts val="1000"/>
              </a:spcBef>
              <a:spcAft>
                <a:spcPts val="0"/>
              </a:spcAft>
              <a:buSzPts val="1600"/>
              <a:buFont typeface="Noto Sans Symbols"/>
              <a:buChar char="❖"/>
            </a:pPr>
            <a:r>
              <a:rPr sz="1600" lang="en-US"/>
              <a:t>By seeing this project I hope that some of the people may know about the importance of their health and by this way the normal people are benefited by this project.</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54" name="Shape 285"/>
        <p:cNvGrpSpPr/>
        <p:nvPr/>
      </p:nvGrpSpPr>
      <p:grpSpPr>
        <a:xfrm>
          <a:off x="0" y="0"/>
          <a:ext cx="0" cy="0"/>
          <a:chOff x="0" y="0"/>
          <a:chExt cx="0" cy="0"/>
        </a:xfrm>
      </p:grpSpPr>
      <p:sp>
        <p:nvSpPr>
          <p:cNvPr id="1048621" name="Google Shape;286;p7"/>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fld id="{00000000-1234-1234-1234-123412341234}" type="slidenum">
              <a:rPr lang="en-US"/>
              <a:t>7</a:t>
            </a:fld>
            <a:endParaRPr lang="en-US"/>
          </a:p>
        </p:txBody>
      </p:sp>
      <p:sp>
        <p:nvSpPr>
          <p:cNvPr id="1048622" name="Google Shape;287;p7"/>
          <p:cNvSpPr txBox="1">
            <a:spLocks noGrp="1"/>
          </p:cNvSpPr>
          <p:nvPr>
            <p:ph type="title"/>
          </p:nvPr>
        </p:nvSpPr>
        <p:spPr>
          <a:xfrm>
            <a:off x="850392" y="286871"/>
            <a:ext cx="7585396" cy="1149275"/>
          </a:xfrm>
          <a:prstGeom prst="rect"/>
          <a:noFill/>
          <a:ln>
            <a:noFill/>
          </a:ln>
        </p:spPr>
        <p:txBody>
          <a:bodyPr anchor="b" anchorCtr="0" bIns="45700" lIns="91425" rIns="91425" spcFirstLastPara="1" tIns="45700" wrap="square">
            <a:noAutofit/>
          </a:bodyPr>
          <a:p>
            <a:pPr algn="l" indent="0" lvl="0" marL="0" rtl="0">
              <a:lnSpc>
                <a:spcPct val="90000"/>
              </a:lnSpc>
              <a:spcBef>
                <a:spcPts val="0"/>
              </a:spcBef>
              <a:spcAft>
                <a:spcPts val="0"/>
              </a:spcAft>
              <a:buClr>
                <a:srgbClr val="BB12B6"/>
              </a:buClr>
              <a:buSzPts val="3600"/>
              <a:buFont typeface="Twentieth Century"/>
              <a:buNone/>
            </a:pPr>
            <a:r>
              <a:rPr sz="3600" lang="en-US" u="sng">
                <a:solidFill>
                  <a:srgbClr val="BB12B6"/>
                </a:solidFill>
              </a:rPr>
              <a:t>SOLUTION AND ITS VALUE:</a:t>
            </a:r>
            <a:endParaRPr sz="3600" u="sng">
              <a:solidFill>
                <a:srgbClr val="BB12B6"/>
              </a:solidFill>
            </a:endParaRPr>
          </a:p>
        </p:txBody>
      </p:sp>
      <p:sp>
        <p:nvSpPr>
          <p:cNvPr id="1048623" name="Google Shape;288;p7"/>
          <p:cNvSpPr txBox="1">
            <a:spLocks noGrp="1"/>
          </p:cNvSpPr>
          <p:nvPr>
            <p:ph type="body" idx="1"/>
          </p:nvPr>
        </p:nvSpPr>
        <p:spPr>
          <a:xfrm>
            <a:off x="850392" y="1918447"/>
            <a:ext cx="10956126" cy="3406768"/>
          </a:xfrm>
          <a:prstGeom prst="rect"/>
          <a:noFill/>
          <a:ln>
            <a:noFill/>
          </a:ln>
        </p:spPr>
        <p:txBody>
          <a:bodyPr anchor="t" anchorCtr="0" bIns="45700" lIns="91425" rIns="91425" spcFirstLastPara="1" tIns="45700" wrap="square">
            <a:noAutofit/>
          </a:bodyPr>
          <a:p>
            <a:pPr algn="l" indent="-347345" lvl="0" marL="347345" rtl="0">
              <a:lnSpc>
                <a:spcPct val="150000"/>
              </a:lnSpc>
              <a:spcBef>
                <a:spcPts val="0"/>
              </a:spcBef>
              <a:spcAft>
                <a:spcPts val="0"/>
              </a:spcAft>
              <a:buSzPts val="1600"/>
              <a:buFont typeface="Noto Sans Symbols"/>
              <a:buChar char="❖"/>
            </a:pPr>
            <a:r>
              <a:rPr sz="1600" lang="en-US"/>
              <a:t>As we seen the project there are some problems regarding their health issues and their illness. So based on the problems which are identified from the project I should suggest some solutions to them.</a:t>
            </a:r>
          </a:p>
          <a:p>
            <a:pPr algn="l" indent="-347345" lvl="0" marL="347345" rtl="0">
              <a:lnSpc>
                <a:spcPct val="150000"/>
              </a:lnSpc>
              <a:spcBef>
                <a:spcPts val="1000"/>
              </a:spcBef>
              <a:spcAft>
                <a:spcPts val="0"/>
              </a:spcAft>
              <a:buSzPts val="1600"/>
              <a:buFont typeface="Noto Sans Symbols"/>
              <a:buChar char="❖"/>
            </a:pPr>
            <a:r>
              <a:rPr sz="1600" lang="en-US"/>
              <a:t>The main solution is every individual should know about the importance of their health and also how the health problems will affect their lifestyle.</a:t>
            </a:r>
          </a:p>
          <a:p>
            <a:pPr algn="l" indent="-347345" lvl="0" marL="347345" rtl="0">
              <a:lnSpc>
                <a:spcPct val="150000"/>
              </a:lnSpc>
              <a:spcBef>
                <a:spcPts val="1000"/>
              </a:spcBef>
              <a:spcAft>
                <a:spcPts val="0"/>
              </a:spcAft>
              <a:buSzPts val="1600"/>
              <a:buFont typeface="Noto Sans Symbols"/>
              <a:buChar char="❖"/>
            </a:pPr>
            <a:r>
              <a:rPr sz="1600" lang="en-US"/>
              <a:t>As observed in the project female are mostly affected by illness so they should take more care.</a:t>
            </a:r>
            <a:endParaRPr sz="16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57" name="Shape 292"/>
        <p:cNvGrpSpPr/>
        <p:nvPr/>
      </p:nvGrpSpPr>
      <p:grpSpPr>
        <a:xfrm>
          <a:off x="0" y="0"/>
          <a:ext cx="0" cy="0"/>
          <a:chOff x="0" y="0"/>
          <a:chExt cx="0" cy="0"/>
        </a:xfrm>
      </p:grpSpPr>
      <p:sp>
        <p:nvSpPr>
          <p:cNvPr id="1048626" name="Google Shape;293;p8"/>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fld id="{00000000-1234-1234-1234-123412341234}" type="slidenum">
              <a:rPr lang="en-US"/>
              <a:t>8</a:t>
            </a:fld>
            <a:endParaRPr lang="en-US"/>
          </a:p>
        </p:txBody>
      </p:sp>
      <p:sp>
        <p:nvSpPr>
          <p:cNvPr id="1048627" name="Google Shape;294;p8"/>
          <p:cNvSpPr txBox="1">
            <a:spLocks noGrp="1"/>
          </p:cNvSpPr>
          <p:nvPr>
            <p:ph type="title"/>
          </p:nvPr>
        </p:nvSpPr>
        <p:spPr>
          <a:xfrm>
            <a:off x="941294" y="484094"/>
            <a:ext cx="7404847" cy="878362"/>
          </a:xfrm>
          <a:prstGeom prst="rect"/>
          <a:noFill/>
          <a:ln>
            <a:noFill/>
          </a:ln>
        </p:spPr>
        <p:txBody>
          <a:bodyPr anchor="b" anchorCtr="0" bIns="45700" lIns="91425" rIns="91425" spcFirstLastPara="1" tIns="45700" wrap="square">
            <a:noAutofit/>
          </a:bodyPr>
          <a:p>
            <a:pPr algn="l" indent="0" lvl="0" marL="0" rtl="0">
              <a:lnSpc>
                <a:spcPct val="90000"/>
              </a:lnSpc>
              <a:spcBef>
                <a:spcPts val="0"/>
              </a:spcBef>
              <a:spcAft>
                <a:spcPts val="0"/>
              </a:spcAft>
              <a:buClr>
                <a:srgbClr val="BB12B6"/>
              </a:buClr>
              <a:buSzPts val="3200"/>
              <a:buFont typeface="Twentieth Century"/>
              <a:buNone/>
            </a:pPr>
            <a:r>
              <a:rPr sz="3200" lang="en-US" u="sng">
                <a:solidFill>
                  <a:srgbClr val="BB12B6"/>
                </a:solidFill>
              </a:rPr>
              <a:t>COUSTOMIZING THE PROJECT</a:t>
            </a:r>
            <a:r>
              <a:rPr sz="3200" lang="en-US">
                <a:solidFill>
                  <a:srgbClr val="BB12B6"/>
                </a:solidFill>
              </a:rPr>
              <a:t>:</a:t>
            </a:r>
            <a:endParaRPr sz="3600">
              <a:solidFill>
                <a:srgbClr val="BB12B6"/>
              </a:solidFill>
            </a:endParaRPr>
          </a:p>
        </p:txBody>
      </p:sp>
      <p:sp>
        <p:nvSpPr>
          <p:cNvPr id="1048628" name="Google Shape;295;p8"/>
          <p:cNvSpPr txBox="1">
            <a:spLocks noGrp="1"/>
          </p:cNvSpPr>
          <p:nvPr>
            <p:ph type="body" idx="1"/>
          </p:nvPr>
        </p:nvSpPr>
        <p:spPr>
          <a:xfrm>
            <a:off x="1102659" y="1819835"/>
            <a:ext cx="9753600" cy="3675709"/>
          </a:xfrm>
          <a:prstGeom prst="rect"/>
          <a:noFill/>
          <a:ln>
            <a:noFill/>
          </a:ln>
        </p:spPr>
        <p:txBody>
          <a:bodyPr anchor="t" anchorCtr="0" bIns="45700" lIns="91425" rIns="91425" spcFirstLastPara="1" tIns="45700" wrap="square">
            <a:noAutofit/>
          </a:bodyPr>
          <a:p>
            <a:pPr algn="l" indent="-347345" lvl="0" marL="347345" rtl="0">
              <a:lnSpc>
                <a:spcPct val="150000"/>
              </a:lnSpc>
              <a:spcBef>
                <a:spcPts val="0"/>
              </a:spcBef>
              <a:spcAft>
                <a:spcPts val="0"/>
              </a:spcAft>
              <a:buSzPts val="1600"/>
              <a:buFont typeface="Noto Sans Symbols"/>
              <a:buChar char="❖"/>
            </a:pPr>
            <a:r>
              <a:rPr sz="1600" lang="en-US"/>
              <a:t>I customize my project as one of the innovative creation which was done by me and it was helpful to others.</a:t>
            </a:r>
          </a:p>
          <a:p>
            <a:pPr algn="l" indent="-347345" lvl="0" marL="347345" rtl="0">
              <a:lnSpc>
                <a:spcPct val="150000"/>
              </a:lnSpc>
              <a:spcBef>
                <a:spcPts val="1000"/>
              </a:spcBef>
              <a:spcAft>
                <a:spcPts val="0"/>
              </a:spcAft>
              <a:buSzPts val="1600"/>
              <a:buFont typeface="Noto Sans Symbols"/>
              <a:buChar char="❖"/>
            </a:pPr>
            <a:r>
              <a:rPr sz="1600" lang="en-US"/>
              <a:t>Normally we don’t found these type of data that is which was completely analyzed and identified the problems so based on these results the people’s mindset should change.</a:t>
            </a:r>
          </a:p>
          <a:p>
            <a:pPr algn="l" indent="-347345" lvl="0" marL="347345" rtl="0">
              <a:lnSpc>
                <a:spcPct val="150000"/>
              </a:lnSpc>
              <a:spcBef>
                <a:spcPts val="1000"/>
              </a:spcBef>
              <a:spcAft>
                <a:spcPts val="0"/>
              </a:spcAft>
              <a:buSzPts val="1600"/>
              <a:buFont typeface="Noto Sans Symbols"/>
              <a:buChar char="❖"/>
            </a:pPr>
            <a:r>
              <a:rPr sz="1600" lang="en-US"/>
              <a:t>In this project I use some creative methods like representing the data in bar graphs, visualizing the data  with histogram and scatter plots which are some new innovative creations and it may be unique.</a:t>
            </a:r>
          </a:p>
          <a:p>
            <a:pPr algn="l" indent="0" lvl="0" marL="0" rtl="0">
              <a:lnSpc>
                <a:spcPct val="150000"/>
              </a:lnSpc>
              <a:spcBef>
                <a:spcPts val="1000"/>
              </a:spcBef>
              <a:spcAft>
                <a:spcPts val="0"/>
              </a:spcAft>
              <a:buSzPts val="1600"/>
              <a:buNone/>
            </a:pPr>
            <a:endParaRPr sz="16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60" name="Shape 299"/>
        <p:cNvGrpSpPr/>
        <p:nvPr/>
      </p:nvGrpSpPr>
      <p:grpSpPr>
        <a:xfrm>
          <a:off x="0" y="0"/>
          <a:ext cx="0" cy="0"/>
          <a:chOff x="0" y="0"/>
          <a:chExt cx="0" cy="0"/>
        </a:xfrm>
      </p:grpSpPr>
      <p:sp>
        <p:nvSpPr>
          <p:cNvPr id="1048631" name="Google Shape;300;p9"/>
          <p:cNvSpPr txBox="1">
            <a:spLocks noGrp="1"/>
          </p:cNvSpPr>
          <p:nvPr>
            <p:ph type="sldNum" idx="12"/>
          </p:nvPr>
        </p:nvSpPr>
        <p:spPr>
          <a:xfrm>
            <a:off x="329184" y="411480"/>
            <a:ext cx="521208" cy="310896"/>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fld id="{00000000-1234-1234-1234-123412341234}" type="slidenum">
              <a:rPr lang="en-US"/>
              <a:t>9</a:t>
            </a:fld>
            <a:endParaRPr lang="en-US"/>
          </a:p>
        </p:txBody>
      </p:sp>
      <p:sp>
        <p:nvSpPr>
          <p:cNvPr id="1048632" name="Google Shape;301;p9"/>
          <p:cNvSpPr txBox="1">
            <a:spLocks noGrp="1"/>
          </p:cNvSpPr>
          <p:nvPr>
            <p:ph type="title"/>
          </p:nvPr>
        </p:nvSpPr>
        <p:spPr>
          <a:xfrm>
            <a:off x="850392" y="411480"/>
            <a:ext cx="9564624" cy="852544"/>
          </a:xfrm>
          <a:prstGeom prst="rect"/>
          <a:noFill/>
          <a:ln>
            <a:noFill/>
          </a:ln>
        </p:spPr>
        <p:txBody>
          <a:bodyPr anchor="b" anchorCtr="0" bIns="45700" lIns="91425" rIns="91425" spcFirstLastPara="1" tIns="45700" wrap="square">
            <a:noAutofit/>
          </a:bodyPr>
          <a:p>
            <a:pPr algn="l" indent="0" lvl="0" marL="0" rtl="0">
              <a:lnSpc>
                <a:spcPct val="90000"/>
              </a:lnSpc>
              <a:spcBef>
                <a:spcPts val="0"/>
              </a:spcBef>
              <a:spcAft>
                <a:spcPts val="0"/>
              </a:spcAft>
              <a:buClr>
                <a:srgbClr val="BB12B6"/>
              </a:buClr>
              <a:buSzPts val="3600"/>
              <a:buFont typeface="Twentieth Century"/>
              <a:buNone/>
            </a:pPr>
            <a:r>
              <a:rPr sz="3600" lang="en-US" u="sng">
                <a:solidFill>
                  <a:srgbClr val="BB12B6"/>
                </a:solidFill>
              </a:rPr>
              <a:t>MODELLING</a:t>
            </a:r>
            <a:r>
              <a:rPr sz="3600" lang="en-US">
                <a:solidFill>
                  <a:srgbClr val="BB12B6"/>
                </a:solidFill>
              </a:rPr>
              <a:t>:</a:t>
            </a:r>
            <a:endParaRPr sz="3600">
              <a:solidFill>
                <a:srgbClr val="BB12B6"/>
              </a:solidFill>
            </a:endParaRPr>
          </a:p>
        </p:txBody>
      </p:sp>
      <p:sp>
        <p:nvSpPr>
          <p:cNvPr id="1048633" name="Google Shape;302;p9"/>
          <p:cNvSpPr txBox="1">
            <a:spLocks noGrp="1"/>
          </p:cNvSpPr>
          <p:nvPr>
            <p:ph type="body" idx="1"/>
          </p:nvPr>
        </p:nvSpPr>
        <p:spPr>
          <a:xfrm>
            <a:off x="953485" y="1766046"/>
            <a:ext cx="11121973" cy="3917577"/>
          </a:xfrm>
          <a:prstGeom prst="rect"/>
          <a:noFill/>
          <a:ln>
            <a:noFill/>
          </a:ln>
        </p:spPr>
        <p:txBody>
          <a:bodyPr anchor="t" anchorCtr="0" bIns="45700" lIns="91425" rIns="91425" spcFirstLastPara="1" tIns="45700" wrap="square">
            <a:noAutofit/>
          </a:bodyPr>
          <a:p>
            <a:pPr algn="l" indent="-347345" lvl="0" marL="347345" rtl="0">
              <a:lnSpc>
                <a:spcPct val="150000"/>
              </a:lnSpc>
              <a:spcBef>
                <a:spcPts val="0"/>
              </a:spcBef>
              <a:spcAft>
                <a:spcPts val="0"/>
              </a:spcAft>
              <a:buSzPts val="1600"/>
              <a:buFont typeface="Noto Sans Symbols"/>
              <a:buChar char="❑"/>
            </a:pPr>
            <a:r>
              <a:rPr sz="1600" lang="en-US"/>
              <a:t>A data science framework is a collection of libraries that provides data mining functionality, i.e., methods for exploring the data, cleaning it up, and transforming it into some more useful format that can be used for data processing or machine learning tasks. The whole process involves building visualizations to gain insights from your data.</a:t>
            </a:r>
          </a:p>
          <a:p>
            <a:pPr algn="l" indent="-347345" lvl="0" marL="347345" rtl="0">
              <a:lnSpc>
                <a:spcPct val="150000"/>
              </a:lnSpc>
              <a:spcBef>
                <a:spcPts val="1000"/>
              </a:spcBef>
              <a:spcAft>
                <a:spcPts val="0"/>
              </a:spcAft>
              <a:buSzPts val="1600"/>
              <a:buFont typeface="Noto Sans Symbols"/>
              <a:buChar char="❑"/>
            </a:pPr>
            <a:r>
              <a:rPr sz="1600" lang="en-US"/>
              <a:t>The main objective of data modeling is to  help terms visualize the relationship between their data analytics to understand better how it all interconnects.</a:t>
            </a:r>
          </a:p>
          <a:p>
            <a:pPr algn="l" indent="-347345" lvl="0" marL="347345" rtl="0">
              <a:lnSpc>
                <a:spcPct val="150000"/>
              </a:lnSpc>
              <a:spcBef>
                <a:spcPts val="1000"/>
              </a:spcBef>
              <a:spcAft>
                <a:spcPts val="0"/>
              </a:spcAft>
              <a:buSzPts val="1600"/>
              <a:buFont typeface="Noto Sans Symbols"/>
              <a:buChar char="❑"/>
            </a:pPr>
            <a:r>
              <a:rPr sz="1600" lang="en-US"/>
              <a:t>In this project I use different modelling techniques to visualize the data some of them are bar plot scatter plot and histogram.</a:t>
            </a:r>
            <a:endParaRPr sz="1600"/>
          </a:p>
        </p:txBody>
      </p:sp>
    </p:spTree>
  </p:cSld>
  <p:clrMapOvr>
    <a:masterClrMapping/>
  </p:clrMapOvr>
</p:sld>
</file>

<file path=ppt/theme/theme1.xml><?xml version="1.0" encoding="utf-8"?>
<a:theme xmlns:a="http://schemas.openxmlformats.org/drawingml/2006/main" name="Office Theme">
  <a:themeElements>
    <a:clrScheme name="Custom 43">
      <a:dk1>
        <a:srgbClr val="000000"/>
      </a:dk1>
      <a:lt1>
        <a:srgbClr val="FFFFFF"/>
      </a:lt1>
      <a:dk2>
        <a:srgbClr val="64DFED"/>
      </a:dk2>
      <a:lt2>
        <a:srgbClr val="E7E6E6"/>
      </a:lt2>
      <a:accent1>
        <a:srgbClr val="92CDF0"/>
      </a:accent1>
      <a:accent2>
        <a:srgbClr val="92CDF0"/>
      </a:accent2>
      <a:accent3>
        <a:srgbClr val="ABC3F0"/>
      </a:accent3>
      <a:accent4>
        <a:srgbClr val="C3B9F2"/>
      </a:accent4>
      <a:accent5>
        <a:srgbClr val="AAA5F9"/>
      </a:accent5>
      <a:accent6>
        <a:srgbClr val="F6A6F4"/>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STUDENT DETAILS:</dc:title>
  <dc:creator>vivo 1951</dc:creator>
  <cp:lastModifiedBy>acer</cp:lastModifiedBy>
  <dcterms:created xsi:type="dcterms:W3CDTF">2023-07-07T06:16:00Z</dcterms:created>
  <dcterms:modified xsi:type="dcterms:W3CDTF">2023-07-23T14:16:20Z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025bdbd595874d969cd6d0e06af795cb</vt:lpwstr>
  </property>
  <property fmtid="{D5CDD505-2E9C-101B-9397-08002B2CF9AE}" pid="4" name="KSOProductBuildVer">
    <vt:lpwstr>1033-11.2.0.11537</vt:lpwstr>
  </property>
</Properties>
</file>